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92" r:id="rId2"/>
    <p:sldId id="300" r:id="rId3"/>
    <p:sldId id="301" r:id="rId4"/>
    <p:sldId id="277" r:id="rId5"/>
    <p:sldId id="279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265" r:id="rId17"/>
    <p:sldId id="267" r:id="rId18"/>
    <p:sldId id="303" r:id="rId19"/>
    <p:sldId id="274" r:id="rId20"/>
    <p:sldId id="275" r:id="rId21"/>
    <p:sldId id="270" r:id="rId22"/>
    <p:sldId id="286" r:id="rId23"/>
    <p:sldId id="313" r:id="rId24"/>
    <p:sldId id="256" r:id="rId2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 SemiBold" panose="020B060402020202020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36C0D7-8D96-451B-BAFD-8719DBE616AC}">
  <a:tblStyle styleId="{C136C0D7-8D96-451B-BAFD-8719DBE616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7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00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2095045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2E81DA74-B0C8-75A4-5D82-1473CE482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7" y="966006"/>
            <a:ext cx="80740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r>
              <a:rPr lang="en-US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PETTI KADAI: Empowering Women Entrepreneurs through Modern E-commerce</a:t>
            </a:r>
          </a:p>
        </p:txBody>
      </p:sp>
      <p:sp>
        <p:nvSpPr>
          <p:cNvPr id="6" name="Rectangle 73" descr="object 40">
            <a:extLst>
              <a:ext uri="{FF2B5EF4-FFF2-40B4-BE49-F238E27FC236}">
                <a16:creationId xmlns:a16="http://schemas.microsoft.com/office/drawing/2014/main" id="{C119D2BB-AAC1-A51E-E66D-21AD154FA9E5}"/>
              </a:ext>
            </a:extLst>
          </p:cNvPr>
          <p:cNvSpPr txBox="1">
            <a:spLocks noChangeArrowheads="1"/>
          </p:cNvSpPr>
          <p:nvPr/>
        </p:nvSpPr>
        <p:spPr>
          <a:xfrm>
            <a:off x="1103313" y="2660497"/>
            <a:ext cx="7962900" cy="5967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12700" algn="ctr">
              <a:spcBef>
                <a:spcPts val="10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AAA COLLEGE OF ENGINEERING &amp; TECHNOLOGY</a:t>
            </a:r>
            <a:b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</a:br>
            <a:r>
              <a:rPr lang="en-US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Kamarajar Educational Road, </a:t>
            </a:r>
            <a:r>
              <a:rPr lang="en-US" altLang="en-US" sz="10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Amathur</a:t>
            </a:r>
            <a:r>
              <a:rPr lang="en-US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, Sivakasi – 626 005</a:t>
            </a:r>
            <a:br>
              <a:rPr lang="en-US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</a:br>
            <a:endParaRPr lang="en-US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7" name="Picture 70" descr="object 37">
            <a:extLst>
              <a:ext uri="{FF2B5EF4-FFF2-40B4-BE49-F238E27FC236}">
                <a16:creationId xmlns:a16="http://schemas.microsoft.com/office/drawing/2014/main" id="{D38F42AB-C21A-936D-FD77-A9FB5E8C7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8" y="2566701"/>
            <a:ext cx="877365" cy="7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80">
            <a:extLst>
              <a:ext uri="{FF2B5EF4-FFF2-40B4-BE49-F238E27FC236}">
                <a16:creationId xmlns:a16="http://schemas.microsoft.com/office/drawing/2014/main" id="{64CC70D1-D957-907C-BA8D-398EE9B79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5301"/>
          <a:stretch>
            <a:fillRect/>
          </a:stretch>
        </p:blipFill>
        <p:spPr bwMode="auto">
          <a:xfrm>
            <a:off x="6577013" y="4131733"/>
            <a:ext cx="650673" cy="70855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74" descr="object 41">
            <a:extLst>
              <a:ext uri="{FF2B5EF4-FFF2-40B4-BE49-F238E27FC236}">
                <a16:creationId xmlns:a16="http://schemas.microsoft.com/office/drawing/2014/main" id="{201D8B9E-73B1-91FB-C243-2F2572FF5C6B}"/>
              </a:ext>
            </a:extLst>
          </p:cNvPr>
          <p:cNvSpPr txBox="1">
            <a:spLocks/>
          </p:cNvSpPr>
          <p:nvPr/>
        </p:nvSpPr>
        <p:spPr bwMode="auto">
          <a:xfrm>
            <a:off x="326740" y="3874559"/>
            <a:ext cx="6250274" cy="87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spcBef>
                <a:spcPts val="100"/>
              </a:spcBef>
            </a:pPr>
            <a:r>
              <a:rPr lang="en-US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TEAM NAME: 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PRICELESS BRAINS</a:t>
            </a:r>
          </a:p>
          <a:p>
            <a:pPr eaLnBrk="1">
              <a:spcBef>
                <a:spcPts val="100"/>
              </a:spcBef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Presented By:</a:t>
            </a:r>
          </a:p>
          <a:p>
            <a:pPr eaLnBrk="1"/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Mr.R.SURIYAMOORTHY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(Reg. No: 953721106047)</a:t>
            </a:r>
          </a:p>
          <a:p>
            <a:pPr eaLnBrk="1"/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III Year - ECE, AAACET</a:t>
            </a:r>
          </a:p>
        </p:txBody>
      </p:sp>
    </p:spTree>
    <p:extLst>
      <p:ext uri="{BB962C8B-B14F-4D97-AF65-F5344CB8AC3E}">
        <p14:creationId xmlns:p14="http://schemas.microsoft.com/office/powerpoint/2010/main" val="135124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.png">
            <a:extLst>
              <a:ext uri="{FF2B5EF4-FFF2-40B4-BE49-F238E27FC236}">
                <a16:creationId xmlns:a16="http://schemas.microsoft.com/office/drawing/2014/main" id="{07712032-3ACD-72DD-BD53-B1EDD6D5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799"/>
            <a:ext cx="9144000" cy="4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.png">
            <a:extLst>
              <a:ext uri="{FF2B5EF4-FFF2-40B4-BE49-F238E27FC236}">
                <a16:creationId xmlns:a16="http://schemas.microsoft.com/office/drawing/2014/main" id="{9D6EE5CF-5B9B-CF17-F70F-59C205E4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205"/>
            <a:ext cx="9144000" cy="39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.png">
            <a:extLst>
              <a:ext uri="{FF2B5EF4-FFF2-40B4-BE49-F238E27FC236}">
                <a16:creationId xmlns:a16="http://schemas.microsoft.com/office/drawing/2014/main" id="{74740FAB-D980-7DD2-6295-9BC22A65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217"/>
            <a:ext cx="9144000" cy="42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8.Success Message.png">
            <a:extLst>
              <a:ext uri="{FF2B5EF4-FFF2-40B4-BE49-F238E27FC236}">
                <a16:creationId xmlns:a16="http://schemas.microsoft.com/office/drawing/2014/main" id="{B94057AF-D280-69BA-A34C-444623F49D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262" y="0"/>
            <a:ext cx="2571750" cy="5143500"/>
          </a:xfrm>
          <a:prstGeom prst="rect">
            <a:avLst/>
          </a:prstGeom>
        </p:spPr>
      </p:pic>
      <p:pic>
        <p:nvPicPr>
          <p:cNvPr id="4" name="Picture 3" descr="14.Staff Login.png">
            <a:extLst>
              <a:ext uri="{FF2B5EF4-FFF2-40B4-BE49-F238E27FC236}">
                <a16:creationId xmlns:a16="http://schemas.microsoft.com/office/drawing/2014/main" id="{ACBAD8CC-6ADE-A6F1-4ACC-AE0328A31F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509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0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Admin Home Page.png">
            <a:extLst>
              <a:ext uri="{FF2B5EF4-FFF2-40B4-BE49-F238E27FC236}">
                <a16:creationId xmlns:a16="http://schemas.microsoft.com/office/drawing/2014/main" id="{5234D2E0-C28A-EBC1-447E-8A2B81954F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6624" y="0"/>
            <a:ext cx="2571750" cy="5143500"/>
          </a:xfrm>
          <a:prstGeom prst="rect">
            <a:avLst/>
          </a:prstGeom>
        </p:spPr>
      </p:pic>
      <p:pic>
        <p:nvPicPr>
          <p:cNvPr id="3" name="Picture 2" descr="15.Select order to deliver.png">
            <a:extLst>
              <a:ext uri="{FF2B5EF4-FFF2-40B4-BE49-F238E27FC236}">
                <a16:creationId xmlns:a16="http://schemas.microsoft.com/office/drawing/2014/main" id="{538B8207-73A6-3DAD-C204-42B8D91247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914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.png">
            <a:extLst>
              <a:ext uri="{FF2B5EF4-FFF2-40B4-BE49-F238E27FC236}">
                <a16:creationId xmlns:a16="http://schemas.microsoft.com/office/drawing/2014/main" id="{26A8EC35-AB2D-3E91-5300-E07F9D85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3" y="460819"/>
            <a:ext cx="8786874" cy="40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0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248889" y="2523278"/>
            <a:ext cx="2909328" cy="2471118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4" y="1018700"/>
              <a:ext cx="4767199" cy="4229151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4"/>
          <p:cNvGrpSpPr/>
          <p:nvPr/>
        </p:nvGrpSpPr>
        <p:grpSpPr>
          <a:xfrm>
            <a:off x="79573" y="738077"/>
            <a:ext cx="2909562" cy="1021200"/>
            <a:chOff x="737850" y="1035250"/>
            <a:chExt cx="2909562" cy="1021200"/>
          </a:xfrm>
        </p:grpSpPr>
        <p:sp>
          <p:nvSpPr>
            <p:cNvPr id="867" name="Google Shape;867;p24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9" name="Google Shape;869;p24"/>
          <p:cNvGrpSpPr/>
          <p:nvPr/>
        </p:nvGrpSpPr>
        <p:grpSpPr>
          <a:xfrm>
            <a:off x="598037" y="943748"/>
            <a:ext cx="2007821" cy="670669"/>
            <a:chOff x="5870037" y="468744"/>
            <a:chExt cx="2007821" cy="670669"/>
          </a:xfrm>
        </p:grpSpPr>
        <p:sp>
          <p:nvSpPr>
            <p:cNvPr id="870" name="Google Shape;870;p24"/>
            <p:cNvSpPr txBox="1"/>
            <p:nvPr/>
          </p:nvSpPr>
          <p:spPr>
            <a:xfrm>
              <a:off x="5896658" y="46874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Network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1" name="Google Shape;871;p24"/>
            <p:cNvSpPr txBox="1"/>
            <p:nvPr/>
          </p:nvSpPr>
          <p:spPr>
            <a:xfrm>
              <a:off x="5870037" y="8076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Attractive offers 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4bffeacd-fd5c-42d0-9f09-6b8b3702897a.jpg">
            <a:extLst>
              <a:ext uri="{FF2B5EF4-FFF2-40B4-BE49-F238E27FC236}">
                <a16:creationId xmlns:a16="http://schemas.microsoft.com/office/drawing/2014/main" id="{7397AD3B-0994-7E53-74D6-2E4FC496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585" y="976830"/>
            <a:ext cx="5360780" cy="34328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during </a:t>
            </a:r>
            <a:r>
              <a:rPr lang="en-IN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this project </a:t>
            </a:r>
            <a:endParaRPr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7" name="Google Shape;937;p26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457201" y="1157650"/>
            <a:ext cx="3396549" cy="637888"/>
            <a:chOff x="457201" y="1157650"/>
            <a:chExt cx="3396549" cy="637888"/>
          </a:xfrm>
        </p:grpSpPr>
        <p:sp>
          <p:nvSpPr>
            <p:cNvPr id="979" name="Google Shape;979;p26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Technical Complexity:</a:t>
              </a:r>
              <a:endPara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982" name="Google Shape;982;p26"/>
          <p:cNvGrpSpPr/>
          <p:nvPr/>
        </p:nvGrpSpPr>
        <p:grpSpPr>
          <a:xfrm>
            <a:off x="457200" y="2123450"/>
            <a:ext cx="3396550" cy="637875"/>
            <a:chOff x="457200" y="2123450"/>
            <a:chExt cx="3396550" cy="637875"/>
          </a:xfrm>
        </p:grpSpPr>
        <p:sp>
          <p:nvSpPr>
            <p:cNvPr id="983" name="Google Shape;983;p26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984" name="Google Shape;984;p26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Quality Control</a:t>
              </a:r>
              <a:endPara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457200" y="3089247"/>
            <a:ext cx="3396550" cy="637866"/>
            <a:chOff x="457200" y="3089247"/>
            <a:chExt cx="3396550" cy="637866"/>
          </a:xfrm>
        </p:grpSpPr>
        <p:sp>
          <p:nvSpPr>
            <p:cNvPr id="987" name="Google Shape;987;p26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User Adoption and Engagement</a:t>
              </a:r>
              <a:endPara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457200" y="4055025"/>
            <a:ext cx="3396550" cy="637875"/>
            <a:chOff x="457200" y="4055025"/>
            <a:chExt cx="3396550" cy="637875"/>
          </a:xfrm>
        </p:grpSpPr>
        <p:sp>
          <p:nvSpPr>
            <p:cNvPr id="991" name="Google Shape;991;p26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992" name="Google Shape;992;p26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Logistical Challenges</a:t>
              </a:r>
              <a:endPara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6" name="Google Shape;996;p26"/>
          <p:cNvCxnSpPr>
            <a:stCxn id="995" idx="2"/>
            <a:endCxn id="97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26"/>
          <p:cNvCxnSpPr>
            <a:stCxn id="995" idx="2"/>
            <a:endCxn id="98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>
            <a:stCxn id="995" idx="2"/>
            <a:endCxn id="987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26"/>
          <p:cNvCxnSpPr>
            <a:stCxn id="995" idx="2"/>
            <a:endCxn id="991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02;p28">
            <a:extLst>
              <a:ext uri="{FF2B5EF4-FFF2-40B4-BE49-F238E27FC236}">
                <a16:creationId xmlns:a16="http://schemas.microsoft.com/office/drawing/2014/main" id="{559445F4-D5B1-CB26-D43E-E1D5795EC132}"/>
              </a:ext>
            </a:extLst>
          </p:cNvPr>
          <p:cNvGrpSpPr/>
          <p:nvPr/>
        </p:nvGrpSpPr>
        <p:grpSpPr>
          <a:xfrm>
            <a:off x="3223536" y="2351314"/>
            <a:ext cx="1734194" cy="2649764"/>
            <a:chOff x="3542850" y="1175417"/>
            <a:chExt cx="2058325" cy="3556554"/>
          </a:xfrm>
        </p:grpSpPr>
        <p:grpSp>
          <p:nvGrpSpPr>
            <p:cNvPr id="3" name="Google Shape;1103;p28">
              <a:extLst>
                <a:ext uri="{FF2B5EF4-FFF2-40B4-BE49-F238E27FC236}">
                  <a16:creationId xmlns:a16="http://schemas.microsoft.com/office/drawing/2014/main" id="{B2EA1397-7CDB-B6B0-3634-CCAD77087359}"/>
                </a:ext>
              </a:extLst>
            </p:cNvPr>
            <p:cNvGrpSpPr/>
            <p:nvPr/>
          </p:nvGrpSpPr>
          <p:grpSpPr>
            <a:xfrm>
              <a:off x="3668838" y="1175417"/>
              <a:ext cx="1806331" cy="3556554"/>
              <a:chOff x="457200" y="1175417"/>
              <a:chExt cx="1806331" cy="3556554"/>
            </a:xfrm>
          </p:grpSpPr>
          <p:sp>
            <p:nvSpPr>
              <p:cNvPr id="9" name="Google Shape;1106;p28">
                <a:extLst>
                  <a:ext uri="{FF2B5EF4-FFF2-40B4-BE49-F238E27FC236}">
                    <a16:creationId xmlns:a16="http://schemas.microsoft.com/office/drawing/2014/main" id="{8B03195A-AC2F-D4AF-525E-4C5E74F8BB9F}"/>
                  </a:ext>
                </a:extLst>
              </p:cNvPr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07;p28">
                <a:extLst>
                  <a:ext uri="{FF2B5EF4-FFF2-40B4-BE49-F238E27FC236}">
                    <a16:creationId xmlns:a16="http://schemas.microsoft.com/office/drawing/2014/main" id="{25ABD8C1-3A4D-5F7E-61BA-EB19510462C7}"/>
                  </a:ext>
                </a:extLst>
              </p:cNvPr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08;p28">
                <a:extLst>
                  <a:ext uri="{FF2B5EF4-FFF2-40B4-BE49-F238E27FC236}">
                    <a16:creationId xmlns:a16="http://schemas.microsoft.com/office/drawing/2014/main" id="{6A490463-1DCF-366F-0EFC-2F410191FAC8}"/>
                  </a:ext>
                </a:extLst>
              </p:cNvPr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09;p28">
                <a:extLst>
                  <a:ext uri="{FF2B5EF4-FFF2-40B4-BE49-F238E27FC236}">
                    <a16:creationId xmlns:a16="http://schemas.microsoft.com/office/drawing/2014/main" id="{D5EC032E-EF49-E305-CF04-9580D6376B32}"/>
                  </a:ext>
                </a:extLst>
              </p:cNvPr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13;p28">
                <a:extLst>
                  <a:ext uri="{FF2B5EF4-FFF2-40B4-BE49-F238E27FC236}">
                    <a16:creationId xmlns:a16="http://schemas.microsoft.com/office/drawing/2014/main" id="{EC5725BE-3BB8-798B-332C-3BDA351A445E}"/>
                  </a:ext>
                </a:extLst>
              </p:cNvPr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4;p28">
                <a:extLst>
                  <a:ext uri="{FF2B5EF4-FFF2-40B4-BE49-F238E27FC236}">
                    <a16:creationId xmlns:a16="http://schemas.microsoft.com/office/drawing/2014/main" id="{9C88F125-0819-3689-9FD5-9AB9D7ACD70A}"/>
                  </a:ext>
                </a:extLst>
              </p:cNvPr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15;p28">
                <a:extLst>
                  <a:ext uri="{FF2B5EF4-FFF2-40B4-BE49-F238E27FC236}">
                    <a16:creationId xmlns:a16="http://schemas.microsoft.com/office/drawing/2014/main" id="{F39F98C0-F145-58D6-C06F-ED5FFBBA5B85}"/>
                  </a:ext>
                </a:extLst>
              </p:cNvPr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16;p28">
                <a:extLst>
                  <a:ext uri="{FF2B5EF4-FFF2-40B4-BE49-F238E27FC236}">
                    <a16:creationId xmlns:a16="http://schemas.microsoft.com/office/drawing/2014/main" id="{548A1BD9-38D3-B6A9-B36A-52290AE42DC7}"/>
                  </a:ext>
                </a:extLst>
              </p:cNvPr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17;p28">
                <a:extLst>
                  <a:ext uri="{FF2B5EF4-FFF2-40B4-BE49-F238E27FC236}">
                    <a16:creationId xmlns:a16="http://schemas.microsoft.com/office/drawing/2014/main" id="{9893500E-B4BB-24F6-D023-880071A91A75}"/>
                  </a:ext>
                </a:extLst>
              </p:cNvPr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18;p28">
                <a:extLst>
                  <a:ext uri="{FF2B5EF4-FFF2-40B4-BE49-F238E27FC236}">
                    <a16:creationId xmlns:a16="http://schemas.microsoft.com/office/drawing/2014/main" id="{71CF37A6-FC0B-A4A8-4080-21AFBBAF8E3A}"/>
                  </a:ext>
                </a:extLst>
              </p:cNvPr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19;p28">
                <a:extLst>
                  <a:ext uri="{FF2B5EF4-FFF2-40B4-BE49-F238E27FC236}">
                    <a16:creationId xmlns:a16="http://schemas.microsoft.com/office/drawing/2014/main" id="{F5A69C38-BD34-3131-BB94-A52C78EB1FD3}"/>
                  </a:ext>
                </a:extLst>
              </p:cNvPr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20;p28">
                <a:extLst>
                  <a:ext uri="{FF2B5EF4-FFF2-40B4-BE49-F238E27FC236}">
                    <a16:creationId xmlns:a16="http://schemas.microsoft.com/office/drawing/2014/main" id="{4CB04CAB-F1A9-DD55-FD83-D2C20BB99F3E}"/>
                  </a:ext>
                </a:extLst>
              </p:cNvPr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121;p28">
                <a:extLst>
                  <a:ext uri="{FF2B5EF4-FFF2-40B4-BE49-F238E27FC236}">
                    <a16:creationId xmlns:a16="http://schemas.microsoft.com/office/drawing/2014/main" id="{1534D33D-9C02-5B62-A54B-22FD17076082}"/>
                  </a:ext>
                </a:extLst>
              </p:cNvPr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22;p28">
                <a:extLst>
                  <a:ext uri="{FF2B5EF4-FFF2-40B4-BE49-F238E27FC236}">
                    <a16:creationId xmlns:a16="http://schemas.microsoft.com/office/drawing/2014/main" id="{71EA14AF-CEEA-CE11-24B0-2CAFF16013EB}"/>
                  </a:ext>
                </a:extLst>
              </p:cNvPr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23;p28">
                <a:extLst>
                  <a:ext uri="{FF2B5EF4-FFF2-40B4-BE49-F238E27FC236}">
                    <a16:creationId xmlns:a16="http://schemas.microsoft.com/office/drawing/2014/main" id="{D29EF19E-34DA-8E00-92EE-CEDC543EAC82}"/>
                  </a:ext>
                </a:extLst>
              </p:cNvPr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24;p28">
                <a:extLst>
                  <a:ext uri="{FF2B5EF4-FFF2-40B4-BE49-F238E27FC236}">
                    <a16:creationId xmlns:a16="http://schemas.microsoft.com/office/drawing/2014/main" id="{8E5C293A-F4DB-5F1D-B7D8-0C9612BEBB64}"/>
                  </a:ext>
                </a:extLst>
              </p:cNvPr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25;p28">
                <a:extLst>
                  <a:ext uri="{FF2B5EF4-FFF2-40B4-BE49-F238E27FC236}">
                    <a16:creationId xmlns:a16="http://schemas.microsoft.com/office/drawing/2014/main" id="{4F66C2A3-780A-EF99-424D-22DC883BB902}"/>
                  </a:ext>
                </a:extLst>
              </p:cNvPr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26;p28">
                <a:extLst>
                  <a:ext uri="{FF2B5EF4-FFF2-40B4-BE49-F238E27FC236}">
                    <a16:creationId xmlns:a16="http://schemas.microsoft.com/office/drawing/2014/main" id="{2C692800-A794-665C-4FC9-BE2CE1B7E611}"/>
                  </a:ext>
                </a:extLst>
              </p:cNvPr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27;p28">
                <a:extLst>
                  <a:ext uri="{FF2B5EF4-FFF2-40B4-BE49-F238E27FC236}">
                    <a16:creationId xmlns:a16="http://schemas.microsoft.com/office/drawing/2014/main" id="{24BB0AC0-6D13-F976-D6C6-FB7C6EA416E7}"/>
                  </a:ext>
                </a:extLst>
              </p:cNvPr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28;p28">
                <a:extLst>
                  <a:ext uri="{FF2B5EF4-FFF2-40B4-BE49-F238E27FC236}">
                    <a16:creationId xmlns:a16="http://schemas.microsoft.com/office/drawing/2014/main" id="{9040F40A-AFFA-EDC8-F2BA-E03C6124112B}"/>
                  </a:ext>
                </a:extLst>
              </p:cNvPr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29;p28">
                <a:extLst>
                  <a:ext uri="{FF2B5EF4-FFF2-40B4-BE49-F238E27FC236}">
                    <a16:creationId xmlns:a16="http://schemas.microsoft.com/office/drawing/2014/main" id="{D18A6DD9-F196-3A5D-C0B9-A8337A3A9CE6}"/>
                  </a:ext>
                </a:extLst>
              </p:cNvPr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30;p28">
                <a:extLst>
                  <a:ext uri="{FF2B5EF4-FFF2-40B4-BE49-F238E27FC236}">
                    <a16:creationId xmlns:a16="http://schemas.microsoft.com/office/drawing/2014/main" id="{D37591F7-99E0-A0F2-6D6C-C207BA10DB66}"/>
                  </a:ext>
                </a:extLst>
              </p:cNvPr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31;p28">
                <a:extLst>
                  <a:ext uri="{FF2B5EF4-FFF2-40B4-BE49-F238E27FC236}">
                    <a16:creationId xmlns:a16="http://schemas.microsoft.com/office/drawing/2014/main" id="{A011D35A-6CB9-BACF-9EBD-B04604238EB3}"/>
                  </a:ext>
                </a:extLst>
              </p:cNvPr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32;p28">
                <a:extLst>
                  <a:ext uri="{FF2B5EF4-FFF2-40B4-BE49-F238E27FC236}">
                    <a16:creationId xmlns:a16="http://schemas.microsoft.com/office/drawing/2014/main" id="{1FCB2751-2BA8-4D49-5026-9F46F75AEE3F}"/>
                  </a:ext>
                </a:extLst>
              </p:cNvPr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33;p28">
                <a:extLst>
                  <a:ext uri="{FF2B5EF4-FFF2-40B4-BE49-F238E27FC236}">
                    <a16:creationId xmlns:a16="http://schemas.microsoft.com/office/drawing/2014/main" id="{5A8C7005-2DD7-E353-1472-83480F0EF08D}"/>
                  </a:ext>
                </a:extLst>
              </p:cNvPr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34;p28">
                <a:extLst>
                  <a:ext uri="{FF2B5EF4-FFF2-40B4-BE49-F238E27FC236}">
                    <a16:creationId xmlns:a16="http://schemas.microsoft.com/office/drawing/2014/main" id="{46D607B6-F0DD-F5F0-5BBD-B56D76D1343D}"/>
                  </a:ext>
                </a:extLst>
              </p:cNvPr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35;p28">
                <a:extLst>
                  <a:ext uri="{FF2B5EF4-FFF2-40B4-BE49-F238E27FC236}">
                    <a16:creationId xmlns:a16="http://schemas.microsoft.com/office/drawing/2014/main" id="{85E3E7F3-1347-7FBA-0CF9-D6DECFFF1EE7}"/>
                  </a:ext>
                </a:extLst>
              </p:cNvPr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36;p28">
                <a:extLst>
                  <a:ext uri="{FF2B5EF4-FFF2-40B4-BE49-F238E27FC236}">
                    <a16:creationId xmlns:a16="http://schemas.microsoft.com/office/drawing/2014/main" id="{0F52EDCB-4AF1-9275-8D81-992BB7D744C4}"/>
                  </a:ext>
                </a:extLst>
              </p:cNvPr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37;p28">
                <a:extLst>
                  <a:ext uri="{FF2B5EF4-FFF2-40B4-BE49-F238E27FC236}">
                    <a16:creationId xmlns:a16="http://schemas.microsoft.com/office/drawing/2014/main" id="{A716142A-5499-F220-8E7B-1120BF27A2CD}"/>
                  </a:ext>
                </a:extLst>
              </p:cNvPr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38;p28">
                <a:extLst>
                  <a:ext uri="{FF2B5EF4-FFF2-40B4-BE49-F238E27FC236}">
                    <a16:creationId xmlns:a16="http://schemas.microsoft.com/office/drawing/2014/main" id="{91F94701-6966-9D50-04B2-59EA24351132}"/>
                  </a:ext>
                </a:extLst>
              </p:cNvPr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39;p28">
                <a:extLst>
                  <a:ext uri="{FF2B5EF4-FFF2-40B4-BE49-F238E27FC236}">
                    <a16:creationId xmlns:a16="http://schemas.microsoft.com/office/drawing/2014/main" id="{6A39064E-FC13-762C-F6BD-4E1FABA8210B}"/>
                  </a:ext>
                </a:extLst>
              </p:cNvPr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40;p28">
                <a:extLst>
                  <a:ext uri="{FF2B5EF4-FFF2-40B4-BE49-F238E27FC236}">
                    <a16:creationId xmlns:a16="http://schemas.microsoft.com/office/drawing/2014/main" id="{3F8BB67F-53F4-C698-3B39-1BCBBF064AE7}"/>
                  </a:ext>
                </a:extLst>
              </p:cNvPr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41;p28">
                <a:extLst>
                  <a:ext uri="{FF2B5EF4-FFF2-40B4-BE49-F238E27FC236}">
                    <a16:creationId xmlns:a16="http://schemas.microsoft.com/office/drawing/2014/main" id="{B04BC6C0-CB34-5E9F-A863-478A44D92597}"/>
                  </a:ext>
                </a:extLst>
              </p:cNvPr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42;p28">
                <a:extLst>
                  <a:ext uri="{FF2B5EF4-FFF2-40B4-BE49-F238E27FC236}">
                    <a16:creationId xmlns:a16="http://schemas.microsoft.com/office/drawing/2014/main" id="{194F0452-9570-5456-DF05-84F2544662D6}"/>
                  </a:ext>
                </a:extLst>
              </p:cNvPr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43;p28">
                <a:extLst>
                  <a:ext uri="{FF2B5EF4-FFF2-40B4-BE49-F238E27FC236}">
                    <a16:creationId xmlns:a16="http://schemas.microsoft.com/office/drawing/2014/main" id="{2B12B48F-617E-B83C-6519-FA8EFDF515AC}"/>
                  </a:ext>
                </a:extLst>
              </p:cNvPr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44;p28">
                <a:extLst>
                  <a:ext uri="{FF2B5EF4-FFF2-40B4-BE49-F238E27FC236}">
                    <a16:creationId xmlns:a16="http://schemas.microsoft.com/office/drawing/2014/main" id="{9C5AE233-7161-1D01-6F61-C5D80A2A4D8A}"/>
                  </a:ext>
                </a:extLst>
              </p:cNvPr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45;p28">
                <a:extLst>
                  <a:ext uri="{FF2B5EF4-FFF2-40B4-BE49-F238E27FC236}">
                    <a16:creationId xmlns:a16="http://schemas.microsoft.com/office/drawing/2014/main" id="{1BF8084C-8576-66CB-A39F-FEC58285DE9D}"/>
                  </a:ext>
                </a:extLst>
              </p:cNvPr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46;p28">
                <a:extLst>
                  <a:ext uri="{FF2B5EF4-FFF2-40B4-BE49-F238E27FC236}">
                    <a16:creationId xmlns:a16="http://schemas.microsoft.com/office/drawing/2014/main" id="{2DCFA342-A2E1-9DDA-74A3-837227FCCAB9}"/>
                  </a:ext>
                </a:extLst>
              </p:cNvPr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47;p28">
                <a:extLst>
                  <a:ext uri="{FF2B5EF4-FFF2-40B4-BE49-F238E27FC236}">
                    <a16:creationId xmlns:a16="http://schemas.microsoft.com/office/drawing/2014/main" id="{5B9045AB-598F-5F7B-A094-EE6D6D82454C}"/>
                  </a:ext>
                </a:extLst>
              </p:cNvPr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48;p28">
                <a:extLst>
                  <a:ext uri="{FF2B5EF4-FFF2-40B4-BE49-F238E27FC236}">
                    <a16:creationId xmlns:a16="http://schemas.microsoft.com/office/drawing/2014/main" id="{98DFEDEE-FCD2-9402-64F6-D68D1911D61E}"/>
                  </a:ext>
                </a:extLst>
              </p:cNvPr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49;p28">
                <a:extLst>
                  <a:ext uri="{FF2B5EF4-FFF2-40B4-BE49-F238E27FC236}">
                    <a16:creationId xmlns:a16="http://schemas.microsoft.com/office/drawing/2014/main" id="{84E0240B-9932-C410-991B-8A4AF1CDD6D3}"/>
                  </a:ext>
                </a:extLst>
              </p:cNvPr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50;p28">
                <a:extLst>
                  <a:ext uri="{FF2B5EF4-FFF2-40B4-BE49-F238E27FC236}">
                    <a16:creationId xmlns:a16="http://schemas.microsoft.com/office/drawing/2014/main" id="{C42881C8-155F-184B-2F95-28CD39079A4C}"/>
                  </a:ext>
                </a:extLst>
              </p:cNvPr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51;p28">
                <a:extLst>
                  <a:ext uri="{FF2B5EF4-FFF2-40B4-BE49-F238E27FC236}">
                    <a16:creationId xmlns:a16="http://schemas.microsoft.com/office/drawing/2014/main" id="{E9D94398-44A0-3FA9-C687-18D4D83E27B7}"/>
                  </a:ext>
                </a:extLst>
              </p:cNvPr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52;p28">
                <a:extLst>
                  <a:ext uri="{FF2B5EF4-FFF2-40B4-BE49-F238E27FC236}">
                    <a16:creationId xmlns:a16="http://schemas.microsoft.com/office/drawing/2014/main" id="{AFCAB0EC-44A4-476E-09AE-A29A8E397028}"/>
                  </a:ext>
                </a:extLst>
              </p:cNvPr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53;p28">
                <a:extLst>
                  <a:ext uri="{FF2B5EF4-FFF2-40B4-BE49-F238E27FC236}">
                    <a16:creationId xmlns:a16="http://schemas.microsoft.com/office/drawing/2014/main" id="{DA7562C0-6717-DABD-9796-A4A202CCB5DE}"/>
                  </a:ext>
                </a:extLst>
              </p:cNvPr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54;p28">
                <a:extLst>
                  <a:ext uri="{FF2B5EF4-FFF2-40B4-BE49-F238E27FC236}">
                    <a16:creationId xmlns:a16="http://schemas.microsoft.com/office/drawing/2014/main" id="{C74C1DCD-F666-7273-2A49-D05396B9DD6A}"/>
                  </a:ext>
                </a:extLst>
              </p:cNvPr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55;p28">
                <a:extLst>
                  <a:ext uri="{FF2B5EF4-FFF2-40B4-BE49-F238E27FC236}">
                    <a16:creationId xmlns:a16="http://schemas.microsoft.com/office/drawing/2014/main" id="{D996C23B-044A-2763-1D08-8735A7A880D2}"/>
                  </a:ext>
                </a:extLst>
              </p:cNvPr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56;p28">
                <a:extLst>
                  <a:ext uri="{FF2B5EF4-FFF2-40B4-BE49-F238E27FC236}">
                    <a16:creationId xmlns:a16="http://schemas.microsoft.com/office/drawing/2014/main" id="{1CA21146-31C9-74DB-4228-3D44C2EADE9B}"/>
                  </a:ext>
                </a:extLst>
              </p:cNvPr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57;p28">
                <a:extLst>
                  <a:ext uri="{FF2B5EF4-FFF2-40B4-BE49-F238E27FC236}">
                    <a16:creationId xmlns:a16="http://schemas.microsoft.com/office/drawing/2014/main" id="{E2D9FD44-3E20-1BD4-6279-4DD7933796DE}"/>
                  </a:ext>
                </a:extLst>
              </p:cNvPr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58;p28">
                <a:extLst>
                  <a:ext uri="{FF2B5EF4-FFF2-40B4-BE49-F238E27FC236}">
                    <a16:creationId xmlns:a16="http://schemas.microsoft.com/office/drawing/2014/main" id="{45DD9A23-BAD8-F316-5D34-AAE7FF0F21CF}"/>
                  </a:ext>
                </a:extLst>
              </p:cNvPr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59;p28">
                <a:extLst>
                  <a:ext uri="{FF2B5EF4-FFF2-40B4-BE49-F238E27FC236}">
                    <a16:creationId xmlns:a16="http://schemas.microsoft.com/office/drawing/2014/main" id="{9FAA96DA-1300-983D-6D79-862DF489AF4D}"/>
                  </a:ext>
                </a:extLst>
              </p:cNvPr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60;p28">
                <a:extLst>
                  <a:ext uri="{FF2B5EF4-FFF2-40B4-BE49-F238E27FC236}">
                    <a16:creationId xmlns:a16="http://schemas.microsoft.com/office/drawing/2014/main" id="{21F769C5-D4FC-EB5D-85DA-451CBB9D77E1}"/>
                  </a:ext>
                </a:extLst>
              </p:cNvPr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61;p28">
                <a:extLst>
                  <a:ext uri="{FF2B5EF4-FFF2-40B4-BE49-F238E27FC236}">
                    <a16:creationId xmlns:a16="http://schemas.microsoft.com/office/drawing/2014/main" id="{5488FE34-D55E-0654-E767-4E2E3A5DB73F}"/>
                  </a:ext>
                </a:extLst>
              </p:cNvPr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62;p28">
                <a:extLst>
                  <a:ext uri="{FF2B5EF4-FFF2-40B4-BE49-F238E27FC236}">
                    <a16:creationId xmlns:a16="http://schemas.microsoft.com/office/drawing/2014/main" id="{6FD4667D-545C-DC60-703F-AD5ABEC6DA1A}"/>
                  </a:ext>
                </a:extLst>
              </p:cNvPr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63;p28">
                <a:extLst>
                  <a:ext uri="{FF2B5EF4-FFF2-40B4-BE49-F238E27FC236}">
                    <a16:creationId xmlns:a16="http://schemas.microsoft.com/office/drawing/2014/main" id="{40AB8F9C-48C4-D52C-7161-D84CA180D391}"/>
                  </a:ext>
                </a:extLst>
              </p:cNvPr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64;p28">
                <a:extLst>
                  <a:ext uri="{FF2B5EF4-FFF2-40B4-BE49-F238E27FC236}">
                    <a16:creationId xmlns:a16="http://schemas.microsoft.com/office/drawing/2014/main" id="{58C0BC9B-E339-677D-94B2-268FF837A154}"/>
                  </a:ext>
                </a:extLst>
              </p:cNvPr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65;p28">
                <a:extLst>
                  <a:ext uri="{FF2B5EF4-FFF2-40B4-BE49-F238E27FC236}">
                    <a16:creationId xmlns:a16="http://schemas.microsoft.com/office/drawing/2014/main" id="{4ABB71A9-DE32-ED26-D165-44345920D42D}"/>
                  </a:ext>
                </a:extLst>
              </p:cNvPr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66;p28">
                <a:extLst>
                  <a:ext uri="{FF2B5EF4-FFF2-40B4-BE49-F238E27FC236}">
                    <a16:creationId xmlns:a16="http://schemas.microsoft.com/office/drawing/2014/main" id="{4C365302-9F5A-7B74-5F34-5C2CF6EF2604}"/>
                  </a:ext>
                </a:extLst>
              </p:cNvPr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67;p28">
                <a:extLst>
                  <a:ext uri="{FF2B5EF4-FFF2-40B4-BE49-F238E27FC236}">
                    <a16:creationId xmlns:a16="http://schemas.microsoft.com/office/drawing/2014/main" id="{8D2A132E-9A7F-BFE5-847B-272F6379EB72}"/>
                  </a:ext>
                </a:extLst>
              </p:cNvPr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68;p28">
                <a:extLst>
                  <a:ext uri="{FF2B5EF4-FFF2-40B4-BE49-F238E27FC236}">
                    <a16:creationId xmlns:a16="http://schemas.microsoft.com/office/drawing/2014/main" id="{2E4D60F5-D1AA-E690-AF70-8C8FD9F5077E}"/>
                  </a:ext>
                </a:extLst>
              </p:cNvPr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69;p28">
                <a:extLst>
                  <a:ext uri="{FF2B5EF4-FFF2-40B4-BE49-F238E27FC236}">
                    <a16:creationId xmlns:a16="http://schemas.microsoft.com/office/drawing/2014/main" id="{060B23D9-F30D-7234-5C91-0EDE6E8DAD2E}"/>
                  </a:ext>
                </a:extLst>
              </p:cNvPr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70;p28">
                <a:extLst>
                  <a:ext uri="{FF2B5EF4-FFF2-40B4-BE49-F238E27FC236}">
                    <a16:creationId xmlns:a16="http://schemas.microsoft.com/office/drawing/2014/main" id="{DEB261CA-BD54-9843-5AD4-2252438F15D0}"/>
                  </a:ext>
                </a:extLst>
              </p:cNvPr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71;p28">
                <a:extLst>
                  <a:ext uri="{FF2B5EF4-FFF2-40B4-BE49-F238E27FC236}">
                    <a16:creationId xmlns:a16="http://schemas.microsoft.com/office/drawing/2014/main" id="{76D4E5E7-BF83-10A0-BDE9-EF8C4670CD43}"/>
                  </a:ext>
                </a:extLst>
              </p:cNvPr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72;p28">
                <a:extLst>
                  <a:ext uri="{FF2B5EF4-FFF2-40B4-BE49-F238E27FC236}">
                    <a16:creationId xmlns:a16="http://schemas.microsoft.com/office/drawing/2014/main" id="{A2A8C818-5F34-74CB-9858-B5584E978376}"/>
                  </a:ext>
                </a:extLst>
              </p:cNvPr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73;p28">
                <a:extLst>
                  <a:ext uri="{FF2B5EF4-FFF2-40B4-BE49-F238E27FC236}">
                    <a16:creationId xmlns:a16="http://schemas.microsoft.com/office/drawing/2014/main" id="{2D6CDF4C-85CB-587B-E85D-B2AE0CD17552}"/>
                  </a:ext>
                </a:extLst>
              </p:cNvPr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74;p28">
                <a:extLst>
                  <a:ext uri="{FF2B5EF4-FFF2-40B4-BE49-F238E27FC236}">
                    <a16:creationId xmlns:a16="http://schemas.microsoft.com/office/drawing/2014/main" id="{5CF4C486-6EFB-F280-FDD9-6EF7EFBC6718}"/>
                  </a:ext>
                </a:extLst>
              </p:cNvPr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75;p28">
                <a:extLst>
                  <a:ext uri="{FF2B5EF4-FFF2-40B4-BE49-F238E27FC236}">
                    <a16:creationId xmlns:a16="http://schemas.microsoft.com/office/drawing/2014/main" id="{5F57C16E-CF16-458E-8BA2-6781A77BBD98}"/>
                  </a:ext>
                </a:extLst>
              </p:cNvPr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76;p28">
                <a:extLst>
                  <a:ext uri="{FF2B5EF4-FFF2-40B4-BE49-F238E27FC236}">
                    <a16:creationId xmlns:a16="http://schemas.microsoft.com/office/drawing/2014/main" id="{27B5245D-DEB3-3BC2-E3EB-72553E55008D}"/>
                  </a:ext>
                </a:extLst>
              </p:cNvPr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77;p28">
                <a:extLst>
                  <a:ext uri="{FF2B5EF4-FFF2-40B4-BE49-F238E27FC236}">
                    <a16:creationId xmlns:a16="http://schemas.microsoft.com/office/drawing/2014/main" id="{8D3FF05C-D483-70CE-B2B7-B6F6F0CB5BD6}"/>
                  </a:ext>
                </a:extLst>
              </p:cNvPr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099;p28">
              <a:extLst>
                <a:ext uri="{FF2B5EF4-FFF2-40B4-BE49-F238E27FC236}">
                  <a16:creationId xmlns:a16="http://schemas.microsoft.com/office/drawing/2014/main" id="{DFAD62C0-933E-6F94-6E6D-A74C73D7A88B}"/>
                </a:ext>
              </a:extLst>
            </p:cNvPr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1;p28">
              <a:extLst>
                <a:ext uri="{FF2B5EF4-FFF2-40B4-BE49-F238E27FC236}">
                  <a16:creationId xmlns:a16="http://schemas.microsoft.com/office/drawing/2014/main" id="{AEDBE383-F461-275E-C7E0-B269EEEE2E21}"/>
                </a:ext>
              </a:extLst>
            </p:cNvPr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8;p28">
              <a:extLst>
                <a:ext uri="{FF2B5EF4-FFF2-40B4-BE49-F238E27FC236}">
                  <a16:creationId xmlns:a16="http://schemas.microsoft.com/office/drawing/2014/main" id="{5088844D-DBC5-4749-CB83-BEA3A1A08CF4}"/>
                </a:ext>
              </a:extLst>
            </p:cNvPr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" name="Picture 80" descr="89ed48ab-6237-4907-9abe-04877ae1dc33.jpg">
            <a:extLst>
              <a:ext uri="{FF2B5EF4-FFF2-40B4-BE49-F238E27FC236}">
                <a16:creationId xmlns:a16="http://schemas.microsoft.com/office/drawing/2014/main" id="{E218A7B6-83A5-F754-E25C-E427E824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59" y="1048380"/>
            <a:ext cx="4139433" cy="236158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8CF4C3A-674B-6904-086F-60C3514049E6}"/>
              </a:ext>
            </a:extLst>
          </p:cNvPr>
          <p:cNvSpPr txBox="1"/>
          <p:nvPr/>
        </p:nvSpPr>
        <p:spPr>
          <a:xfrm>
            <a:off x="3482234" y="299684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6689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73567" y="19402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in </a:t>
            </a:r>
            <a:r>
              <a:rPr lang="en-I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3months 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4" name="Google Shape;1544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3164" r="6375" b="8441"/>
          <a:stretch/>
        </p:blipFill>
        <p:spPr>
          <a:xfrm>
            <a:off x="2931850" y="1816108"/>
            <a:ext cx="4726249" cy="261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6" name="Google Shape;1546;p33"/>
          <p:cNvGrpSpPr/>
          <p:nvPr/>
        </p:nvGrpSpPr>
        <p:grpSpPr>
          <a:xfrm>
            <a:off x="457197" y="1656438"/>
            <a:ext cx="2381210" cy="331800"/>
            <a:chOff x="457200" y="959300"/>
            <a:chExt cx="2518200" cy="331800"/>
          </a:xfrm>
        </p:grpSpPr>
        <p:sp>
          <p:nvSpPr>
            <p:cNvPr id="1548" name="Google Shape;1548;p33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Profit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550" name="Google Shape;155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01</a:t>
              </a:r>
              <a:endParaRPr sz="1800" b="1">
                <a:solidFill>
                  <a:schemeClr val="accent4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1551" name="Google Shape;1551;p33"/>
          <p:cNvGrpSpPr/>
          <p:nvPr/>
        </p:nvGrpSpPr>
        <p:grpSpPr>
          <a:xfrm>
            <a:off x="457191" y="2711703"/>
            <a:ext cx="2381210" cy="331800"/>
            <a:chOff x="457200" y="1964800"/>
            <a:chExt cx="2518200" cy="331800"/>
          </a:xfrm>
        </p:grpSpPr>
        <p:sp>
          <p:nvSpPr>
            <p:cNvPr id="1553" name="Google Shape;1553;p33"/>
            <p:cNvSpPr txBox="1"/>
            <p:nvPr/>
          </p:nvSpPr>
          <p:spPr>
            <a:xfrm>
              <a:off x="914400" y="19648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Working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555" name="Google Shape;1555;p33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02</a:t>
              </a:r>
              <a:endParaRPr sz="1800" b="1">
                <a:solidFill>
                  <a:schemeClr val="accen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1556" name="Google Shape;1556;p33"/>
          <p:cNvGrpSpPr/>
          <p:nvPr/>
        </p:nvGrpSpPr>
        <p:grpSpPr>
          <a:xfrm>
            <a:off x="457197" y="3766968"/>
            <a:ext cx="2381210" cy="331800"/>
            <a:chOff x="457200" y="959300"/>
            <a:chExt cx="2518200" cy="331800"/>
          </a:xfrm>
        </p:grpSpPr>
        <p:sp>
          <p:nvSpPr>
            <p:cNvPr id="1558" name="Google Shape;1558;p33"/>
            <p:cNvSpPr txBox="1"/>
            <p:nvPr/>
          </p:nvSpPr>
          <p:spPr>
            <a:xfrm>
              <a:off x="9144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Investment </a:t>
              </a:r>
            </a:p>
          </p:txBody>
        </p:sp>
        <p:sp>
          <p:nvSpPr>
            <p:cNvPr id="1560" name="Google Shape;156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03</a:t>
              </a:r>
              <a:endParaRPr sz="1800" b="1">
                <a:solidFill>
                  <a:schemeClr val="accent2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sp>
        <p:nvSpPr>
          <p:cNvPr id="1561" name="Google Shape;1561;p33"/>
          <p:cNvSpPr/>
          <p:nvPr/>
        </p:nvSpPr>
        <p:spPr>
          <a:xfrm>
            <a:off x="3771900" y="4524358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100%</a:t>
            </a:r>
            <a:endParaRPr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2" name="Google Shape;1562;p33"/>
          <p:cNvSpPr/>
          <p:nvPr/>
        </p:nvSpPr>
        <p:spPr>
          <a:xfrm>
            <a:off x="5124450" y="4524358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50%</a:t>
            </a:r>
            <a:endParaRPr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3" name="Google Shape;1563;p33"/>
          <p:cNvSpPr/>
          <p:nvPr/>
        </p:nvSpPr>
        <p:spPr>
          <a:xfrm>
            <a:off x="6477000" y="4524358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25%</a:t>
            </a:r>
            <a:endParaRPr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64" name="Google Shape;1564;p33"/>
          <p:cNvGrpSpPr/>
          <p:nvPr/>
        </p:nvGrpSpPr>
        <p:grpSpPr>
          <a:xfrm>
            <a:off x="7008555" y="1654184"/>
            <a:ext cx="1678246" cy="3165373"/>
            <a:chOff x="3161760" y="1088175"/>
            <a:chExt cx="1931905" cy="3643804"/>
          </a:xfrm>
        </p:grpSpPr>
        <p:sp>
          <p:nvSpPr>
            <p:cNvPr id="1565" name="Google Shape;1565;p3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87;p30">
            <a:extLst>
              <a:ext uri="{FF2B5EF4-FFF2-40B4-BE49-F238E27FC236}">
                <a16:creationId xmlns:a16="http://schemas.microsoft.com/office/drawing/2014/main" id="{F0008751-8A3A-82C8-5CBB-EB32737E0F18}"/>
              </a:ext>
            </a:extLst>
          </p:cNvPr>
          <p:cNvGrpSpPr/>
          <p:nvPr/>
        </p:nvGrpSpPr>
        <p:grpSpPr>
          <a:xfrm>
            <a:off x="6151446" y="1377146"/>
            <a:ext cx="2990047" cy="3762375"/>
            <a:chOff x="3229376" y="1038225"/>
            <a:chExt cx="2990047" cy="3762375"/>
          </a:xfrm>
        </p:grpSpPr>
        <p:grpSp>
          <p:nvGrpSpPr>
            <p:cNvPr id="3" name="Google Shape;1288;p30">
              <a:extLst>
                <a:ext uri="{FF2B5EF4-FFF2-40B4-BE49-F238E27FC236}">
                  <a16:creationId xmlns:a16="http://schemas.microsoft.com/office/drawing/2014/main" id="{2A95FA13-982F-1437-F111-615E0C4C6B73}"/>
                </a:ext>
              </a:extLst>
            </p:cNvPr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8" name="Google Shape;1289;p30">
                <a:extLst>
                  <a:ext uri="{FF2B5EF4-FFF2-40B4-BE49-F238E27FC236}">
                    <a16:creationId xmlns:a16="http://schemas.microsoft.com/office/drawing/2014/main" id="{AB785004-7393-A146-A81A-B67F0B466D25}"/>
                  </a:ext>
                </a:extLst>
              </p:cNvPr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1290;p30">
                <a:extLst>
                  <a:ext uri="{FF2B5EF4-FFF2-40B4-BE49-F238E27FC236}">
                    <a16:creationId xmlns:a16="http://schemas.microsoft.com/office/drawing/2014/main" id="{715EA0D4-902A-9B84-BE77-0545A59FE036}"/>
                  </a:ext>
                </a:extLst>
              </p:cNvPr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0" name="Google Shape;1291;p30">
                  <a:extLst>
                    <a:ext uri="{FF2B5EF4-FFF2-40B4-BE49-F238E27FC236}">
                      <a16:creationId xmlns:a16="http://schemas.microsoft.com/office/drawing/2014/main" id="{C6B9FB9D-51F9-D506-6A61-7EBFA3F4B65C}"/>
                    </a:ext>
                  </a:extLst>
                </p:cNvPr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49" name="Google Shape;1292;p30">
                    <a:extLst>
                      <a:ext uri="{FF2B5EF4-FFF2-40B4-BE49-F238E27FC236}">
                        <a16:creationId xmlns:a16="http://schemas.microsoft.com/office/drawing/2014/main" id="{FAD6A29A-620A-7A07-1A5D-8F978A4A54CE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293;p30">
                    <a:extLst>
                      <a:ext uri="{FF2B5EF4-FFF2-40B4-BE49-F238E27FC236}">
                        <a16:creationId xmlns:a16="http://schemas.microsoft.com/office/drawing/2014/main" id="{B217709D-7678-84B6-4811-F717BEFBCCCA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1294;p30">
                    <a:extLst>
                      <a:ext uri="{FF2B5EF4-FFF2-40B4-BE49-F238E27FC236}">
                        <a16:creationId xmlns:a16="http://schemas.microsoft.com/office/drawing/2014/main" id="{92105FF0-3589-2A85-BD29-FFFFFC5CEF07}"/>
                      </a:ext>
                    </a:extLst>
                  </p:cNvPr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295;p30">
                    <a:extLst>
                      <a:ext uri="{FF2B5EF4-FFF2-40B4-BE49-F238E27FC236}">
                        <a16:creationId xmlns:a16="http://schemas.microsoft.com/office/drawing/2014/main" id="{6A7A0D2A-3346-CF51-2D4C-642CCCBD85B3}"/>
                      </a:ext>
                    </a:extLst>
                  </p:cNvPr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1296;p30">
                    <a:extLst>
                      <a:ext uri="{FF2B5EF4-FFF2-40B4-BE49-F238E27FC236}">
                        <a16:creationId xmlns:a16="http://schemas.microsoft.com/office/drawing/2014/main" id="{6D75110D-E352-63A6-70CA-4D85B65C0510}"/>
                      </a:ext>
                    </a:extLst>
                  </p:cNvPr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1297;p30">
                    <a:extLst>
                      <a:ext uri="{FF2B5EF4-FFF2-40B4-BE49-F238E27FC236}">
                        <a16:creationId xmlns:a16="http://schemas.microsoft.com/office/drawing/2014/main" id="{D18B3B3B-DC8D-82D2-9339-B37FDE9B2740}"/>
                      </a:ext>
                    </a:extLst>
                  </p:cNvPr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1298;p30">
                    <a:extLst>
                      <a:ext uri="{FF2B5EF4-FFF2-40B4-BE49-F238E27FC236}">
                        <a16:creationId xmlns:a16="http://schemas.microsoft.com/office/drawing/2014/main" id="{BEA2DFF9-E721-29D5-30CD-EF0C72953DD3}"/>
                      </a:ext>
                    </a:extLst>
                  </p:cNvPr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1299;p30">
                    <a:extLst>
                      <a:ext uri="{FF2B5EF4-FFF2-40B4-BE49-F238E27FC236}">
                        <a16:creationId xmlns:a16="http://schemas.microsoft.com/office/drawing/2014/main" id="{1D81775F-7CBF-6FE7-1578-27FC81A69330}"/>
                      </a:ext>
                    </a:extLst>
                  </p:cNvPr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1300;p30">
                    <a:extLst>
                      <a:ext uri="{FF2B5EF4-FFF2-40B4-BE49-F238E27FC236}">
                        <a16:creationId xmlns:a16="http://schemas.microsoft.com/office/drawing/2014/main" id="{79234335-2024-8E74-6119-5E21C476DCAC}"/>
                      </a:ext>
                    </a:extLst>
                  </p:cNvPr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301;p30">
                    <a:extLst>
                      <a:ext uri="{FF2B5EF4-FFF2-40B4-BE49-F238E27FC236}">
                        <a16:creationId xmlns:a16="http://schemas.microsoft.com/office/drawing/2014/main" id="{9F1C53A4-F151-66D8-AC02-09807D6FE618}"/>
                      </a:ext>
                    </a:extLst>
                  </p:cNvPr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302;p30">
                    <a:extLst>
                      <a:ext uri="{FF2B5EF4-FFF2-40B4-BE49-F238E27FC236}">
                        <a16:creationId xmlns:a16="http://schemas.microsoft.com/office/drawing/2014/main" id="{61CC32D4-C624-728E-6868-AD5718C453B0}"/>
                      </a:ext>
                    </a:extLst>
                  </p:cNvPr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303;p30">
                    <a:extLst>
                      <a:ext uri="{FF2B5EF4-FFF2-40B4-BE49-F238E27FC236}">
                        <a16:creationId xmlns:a16="http://schemas.microsoft.com/office/drawing/2014/main" id="{5964224B-CFAD-DE1B-36E6-5502E1F71E05}"/>
                      </a:ext>
                    </a:extLst>
                  </p:cNvPr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1304;p30">
                    <a:extLst>
                      <a:ext uri="{FF2B5EF4-FFF2-40B4-BE49-F238E27FC236}">
                        <a16:creationId xmlns:a16="http://schemas.microsoft.com/office/drawing/2014/main" id="{4E3D19F5-A024-1EEA-4D84-B10657A5D590}"/>
                      </a:ext>
                    </a:extLst>
                  </p:cNvPr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305;p30">
                    <a:extLst>
                      <a:ext uri="{FF2B5EF4-FFF2-40B4-BE49-F238E27FC236}">
                        <a16:creationId xmlns:a16="http://schemas.microsoft.com/office/drawing/2014/main" id="{C37A5BDD-03FB-6548-2AEF-0453C8684106}"/>
                      </a:ext>
                    </a:extLst>
                  </p:cNvPr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306;p30">
                    <a:extLst>
                      <a:ext uri="{FF2B5EF4-FFF2-40B4-BE49-F238E27FC236}">
                        <a16:creationId xmlns:a16="http://schemas.microsoft.com/office/drawing/2014/main" id="{CB7B25CA-296C-4E90-E7DC-0293F3374FE6}"/>
                      </a:ext>
                    </a:extLst>
                  </p:cNvPr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1307;p30">
                    <a:extLst>
                      <a:ext uri="{FF2B5EF4-FFF2-40B4-BE49-F238E27FC236}">
                        <a16:creationId xmlns:a16="http://schemas.microsoft.com/office/drawing/2014/main" id="{A7487B07-3382-23D9-D45E-118996EF6242}"/>
                      </a:ext>
                    </a:extLst>
                  </p:cNvPr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1308;p30">
                    <a:extLst>
                      <a:ext uri="{FF2B5EF4-FFF2-40B4-BE49-F238E27FC236}">
                        <a16:creationId xmlns:a16="http://schemas.microsoft.com/office/drawing/2014/main" id="{B4873427-8457-DACE-B90E-4491945D5AC8}"/>
                      </a:ext>
                    </a:extLst>
                  </p:cNvPr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1309;p30">
                    <a:extLst>
                      <a:ext uri="{FF2B5EF4-FFF2-40B4-BE49-F238E27FC236}">
                        <a16:creationId xmlns:a16="http://schemas.microsoft.com/office/drawing/2014/main" id="{1096BB50-73AD-3BBA-1983-B4034DDEF830}"/>
                      </a:ext>
                    </a:extLst>
                  </p:cNvPr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1310;p30">
                    <a:extLst>
                      <a:ext uri="{FF2B5EF4-FFF2-40B4-BE49-F238E27FC236}">
                        <a16:creationId xmlns:a16="http://schemas.microsoft.com/office/drawing/2014/main" id="{E850B2A5-09DE-E2FE-4A0D-DEAF3EE398CB}"/>
                      </a:ext>
                    </a:extLst>
                  </p:cNvPr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1311;p30">
                    <a:extLst>
                      <a:ext uri="{FF2B5EF4-FFF2-40B4-BE49-F238E27FC236}">
                        <a16:creationId xmlns:a16="http://schemas.microsoft.com/office/drawing/2014/main" id="{DE34C017-3BCE-8365-3C6F-E33B5A73D981}"/>
                      </a:ext>
                    </a:extLst>
                  </p:cNvPr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1312;p30">
                    <a:extLst>
                      <a:ext uri="{FF2B5EF4-FFF2-40B4-BE49-F238E27FC236}">
                        <a16:creationId xmlns:a16="http://schemas.microsoft.com/office/drawing/2014/main" id="{193F412B-6729-76F1-7E0A-B9C343F8CCFF}"/>
                      </a:ext>
                    </a:extLst>
                  </p:cNvPr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1313;p30">
                    <a:extLst>
                      <a:ext uri="{FF2B5EF4-FFF2-40B4-BE49-F238E27FC236}">
                        <a16:creationId xmlns:a16="http://schemas.microsoft.com/office/drawing/2014/main" id="{34FF97F4-2E94-263B-0808-AC0FBA39DA26}"/>
                      </a:ext>
                    </a:extLst>
                  </p:cNvPr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1314;p30">
                    <a:extLst>
                      <a:ext uri="{FF2B5EF4-FFF2-40B4-BE49-F238E27FC236}">
                        <a16:creationId xmlns:a16="http://schemas.microsoft.com/office/drawing/2014/main" id="{93B94DC4-380A-C2A4-9DDB-C86C0D855676}"/>
                      </a:ext>
                    </a:extLst>
                  </p:cNvPr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1315;p30">
                    <a:extLst>
                      <a:ext uri="{FF2B5EF4-FFF2-40B4-BE49-F238E27FC236}">
                        <a16:creationId xmlns:a16="http://schemas.microsoft.com/office/drawing/2014/main" id="{3F545AA0-2DEC-3C54-FA27-B858CA2E5764}"/>
                      </a:ext>
                    </a:extLst>
                  </p:cNvPr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1316;p30">
                    <a:extLst>
                      <a:ext uri="{FF2B5EF4-FFF2-40B4-BE49-F238E27FC236}">
                        <a16:creationId xmlns:a16="http://schemas.microsoft.com/office/drawing/2014/main" id="{F589256A-8782-6DB2-F921-3970390D9F7C}"/>
                      </a:ext>
                    </a:extLst>
                  </p:cNvPr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1317;p30">
                    <a:extLst>
                      <a:ext uri="{FF2B5EF4-FFF2-40B4-BE49-F238E27FC236}">
                        <a16:creationId xmlns:a16="http://schemas.microsoft.com/office/drawing/2014/main" id="{F1E6DCBA-7AC7-8BA1-BD93-C60EE141A034}"/>
                      </a:ext>
                    </a:extLst>
                  </p:cNvPr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1318;p30">
                    <a:extLst>
                      <a:ext uri="{FF2B5EF4-FFF2-40B4-BE49-F238E27FC236}">
                        <a16:creationId xmlns:a16="http://schemas.microsoft.com/office/drawing/2014/main" id="{E4CDB7B9-8E2E-5FBC-76A5-A78B09BA5E00}"/>
                      </a:ext>
                    </a:extLst>
                  </p:cNvPr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1319;p30">
                    <a:extLst>
                      <a:ext uri="{FF2B5EF4-FFF2-40B4-BE49-F238E27FC236}">
                        <a16:creationId xmlns:a16="http://schemas.microsoft.com/office/drawing/2014/main" id="{183EE119-FDB5-694F-282C-B1641D836DD1}"/>
                      </a:ext>
                    </a:extLst>
                  </p:cNvPr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1320;p30">
                    <a:extLst>
                      <a:ext uri="{FF2B5EF4-FFF2-40B4-BE49-F238E27FC236}">
                        <a16:creationId xmlns:a16="http://schemas.microsoft.com/office/drawing/2014/main" id="{5DB65174-D5F4-BAFE-398D-FBC1734192BE}"/>
                      </a:ext>
                    </a:extLst>
                  </p:cNvPr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1321;p30">
                    <a:extLst>
                      <a:ext uri="{FF2B5EF4-FFF2-40B4-BE49-F238E27FC236}">
                        <a16:creationId xmlns:a16="http://schemas.microsoft.com/office/drawing/2014/main" id="{BA750F8B-BAD9-225F-92B5-A3891C40CF12}"/>
                      </a:ext>
                    </a:extLst>
                  </p:cNvPr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1322;p30">
                    <a:extLst>
                      <a:ext uri="{FF2B5EF4-FFF2-40B4-BE49-F238E27FC236}">
                        <a16:creationId xmlns:a16="http://schemas.microsoft.com/office/drawing/2014/main" id="{4E7B4D61-0159-B26A-4E83-30F617159A5E}"/>
                      </a:ext>
                    </a:extLst>
                  </p:cNvPr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1323;p30">
                    <a:extLst>
                      <a:ext uri="{FF2B5EF4-FFF2-40B4-BE49-F238E27FC236}">
                        <a16:creationId xmlns:a16="http://schemas.microsoft.com/office/drawing/2014/main" id="{C29D03F8-D9F3-E00E-0030-06BB6ECDFB44}"/>
                      </a:ext>
                    </a:extLst>
                  </p:cNvPr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1324;p30">
                    <a:extLst>
                      <a:ext uri="{FF2B5EF4-FFF2-40B4-BE49-F238E27FC236}">
                        <a16:creationId xmlns:a16="http://schemas.microsoft.com/office/drawing/2014/main" id="{4EF7E53B-0866-E454-9D44-65D004249214}"/>
                      </a:ext>
                    </a:extLst>
                  </p:cNvPr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1325;p30">
                    <a:extLst>
                      <a:ext uri="{FF2B5EF4-FFF2-40B4-BE49-F238E27FC236}">
                        <a16:creationId xmlns:a16="http://schemas.microsoft.com/office/drawing/2014/main" id="{546B8D2D-E446-8B31-D034-59BB7700E696}"/>
                      </a:ext>
                    </a:extLst>
                  </p:cNvPr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" name="Google Shape;1326;p30">
                  <a:extLst>
                    <a:ext uri="{FF2B5EF4-FFF2-40B4-BE49-F238E27FC236}">
                      <a16:creationId xmlns:a16="http://schemas.microsoft.com/office/drawing/2014/main" id="{54604511-81EB-EC9D-AC94-D9516D569670}"/>
                    </a:ext>
                  </a:extLst>
                </p:cNvPr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327;p30">
                  <a:extLst>
                    <a:ext uri="{FF2B5EF4-FFF2-40B4-BE49-F238E27FC236}">
                      <a16:creationId xmlns:a16="http://schemas.microsoft.com/office/drawing/2014/main" id="{45A70734-806F-46EC-CEC2-EC66A22D95C7}"/>
                    </a:ext>
                  </a:extLst>
                </p:cNvPr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28;p30">
                  <a:extLst>
                    <a:ext uri="{FF2B5EF4-FFF2-40B4-BE49-F238E27FC236}">
                      <a16:creationId xmlns:a16="http://schemas.microsoft.com/office/drawing/2014/main" id="{50E07A48-8F7E-6133-8B6E-8EF806B565F0}"/>
                    </a:ext>
                  </a:extLst>
                </p:cNvPr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329;p30">
                  <a:extLst>
                    <a:ext uri="{FF2B5EF4-FFF2-40B4-BE49-F238E27FC236}">
                      <a16:creationId xmlns:a16="http://schemas.microsoft.com/office/drawing/2014/main" id="{DB51B4D6-F2B3-FDF2-216D-00F1E1325DCF}"/>
                    </a:ext>
                  </a:extLst>
                </p:cNvPr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330;p30">
                  <a:extLst>
                    <a:ext uri="{FF2B5EF4-FFF2-40B4-BE49-F238E27FC236}">
                      <a16:creationId xmlns:a16="http://schemas.microsoft.com/office/drawing/2014/main" id="{4FDEA05B-4E59-18E7-62C4-FDCD7ED209AD}"/>
                    </a:ext>
                  </a:extLst>
                </p:cNvPr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331;p30">
                  <a:extLst>
                    <a:ext uri="{FF2B5EF4-FFF2-40B4-BE49-F238E27FC236}">
                      <a16:creationId xmlns:a16="http://schemas.microsoft.com/office/drawing/2014/main" id="{3FA3BA87-0B10-F4EB-65D4-79CEC988163C}"/>
                    </a:ext>
                  </a:extLst>
                </p:cNvPr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332;p30">
                  <a:extLst>
                    <a:ext uri="{FF2B5EF4-FFF2-40B4-BE49-F238E27FC236}">
                      <a16:creationId xmlns:a16="http://schemas.microsoft.com/office/drawing/2014/main" id="{A4503F66-5DC1-889A-DB47-1FAB80FA33CB}"/>
                    </a:ext>
                  </a:extLst>
                </p:cNvPr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333;p30">
                  <a:extLst>
                    <a:ext uri="{FF2B5EF4-FFF2-40B4-BE49-F238E27FC236}">
                      <a16:creationId xmlns:a16="http://schemas.microsoft.com/office/drawing/2014/main" id="{52E9CAC8-B957-887D-AF3C-3AD09F40BC40}"/>
                    </a:ext>
                  </a:extLst>
                </p:cNvPr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334;p30">
                  <a:extLst>
                    <a:ext uri="{FF2B5EF4-FFF2-40B4-BE49-F238E27FC236}">
                      <a16:creationId xmlns:a16="http://schemas.microsoft.com/office/drawing/2014/main" id="{304E61D8-073F-2DC5-441E-5279DFD34C65}"/>
                    </a:ext>
                  </a:extLst>
                </p:cNvPr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335;p30">
                  <a:extLst>
                    <a:ext uri="{FF2B5EF4-FFF2-40B4-BE49-F238E27FC236}">
                      <a16:creationId xmlns:a16="http://schemas.microsoft.com/office/drawing/2014/main" id="{5BE01D96-0A71-DE64-2AC9-3904E9B517B5}"/>
                    </a:ext>
                  </a:extLst>
                </p:cNvPr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336;p30">
                  <a:extLst>
                    <a:ext uri="{FF2B5EF4-FFF2-40B4-BE49-F238E27FC236}">
                      <a16:creationId xmlns:a16="http://schemas.microsoft.com/office/drawing/2014/main" id="{C0E9B936-735D-9C94-7ACD-601A3F9E7D9C}"/>
                    </a:ext>
                  </a:extLst>
                </p:cNvPr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337;p30">
                  <a:extLst>
                    <a:ext uri="{FF2B5EF4-FFF2-40B4-BE49-F238E27FC236}">
                      <a16:creationId xmlns:a16="http://schemas.microsoft.com/office/drawing/2014/main" id="{206BE192-D088-7FEA-B066-4D878F61AAD8}"/>
                    </a:ext>
                  </a:extLst>
                </p:cNvPr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338;p30">
                  <a:extLst>
                    <a:ext uri="{FF2B5EF4-FFF2-40B4-BE49-F238E27FC236}">
                      <a16:creationId xmlns:a16="http://schemas.microsoft.com/office/drawing/2014/main" id="{E33175A6-6295-A67A-8704-8C99FB4A9625}"/>
                    </a:ext>
                  </a:extLst>
                </p:cNvPr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339;p30">
                  <a:extLst>
                    <a:ext uri="{FF2B5EF4-FFF2-40B4-BE49-F238E27FC236}">
                      <a16:creationId xmlns:a16="http://schemas.microsoft.com/office/drawing/2014/main" id="{EAB50C3F-EF33-1B48-6E61-225F67DEF423}"/>
                    </a:ext>
                  </a:extLst>
                </p:cNvPr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340;p30">
                  <a:extLst>
                    <a:ext uri="{FF2B5EF4-FFF2-40B4-BE49-F238E27FC236}">
                      <a16:creationId xmlns:a16="http://schemas.microsoft.com/office/drawing/2014/main" id="{6AA6E054-B839-DA80-6F39-F604133AB961}"/>
                    </a:ext>
                  </a:extLst>
                </p:cNvPr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341;p30">
                  <a:extLst>
                    <a:ext uri="{FF2B5EF4-FFF2-40B4-BE49-F238E27FC236}">
                      <a16:creationId xmlns:a16="http://schemas.microsoft.com/office/drawing/2014/main" id="{0E018CFC-AC5E-411E-7841-759CD152E036}"/>
                    </a:ext>
                  </a:extLst>
                </p:cNvPr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342;p30">
                  <a:extLst>
                    <a:ext uri="{FF2B5EF4-FFF2-40B4-BE49-F238E27FC236}">
                      <a16:creationId xmlns:a16="http://schemas.microsoft.com/office/drawing/2014/main" id="{0445934F-E177-D07A-F43C-CFE10020BB2E}"/>
                    </a:ext>
                  </a:extLst>
                </p:cNvPr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343;p30">
                  <a:extLst>
                    <a:ext uri="{FF2B5EF4-FFF2-40B4-BE49-F238E27FC236}">
                      <a16:creationId xmlns:a16="http://schemas.microsoft.com/office/drawing/2014/main" id="{9B8FC881-C933-A522-4B44-54CBD5E4D2EE}"/>
                    </a:ext>
                  </a:extLst>
                </p:cNvPr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344;p30">
                  <a:extLst>
                    <a:ext uri="{FF2B5EF4-FFF2-40B4-BE49-F238E27FC236}">
                      <a16:creationId xmlns:a16="http://schemas.microsoft.com/office/drawing/2014/main" id="{DCE51B5A-663C-5E02-731B-7FF4800BA193}"/>
                    </a:ext>
                  </a:extLst>
                </p:cNvPr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45;p30">
                  <a:extLst>
                    <a:ext uri="{FF2B5EF4-FFF2-40B4-BE49-F238E27FC236}">
                      <a16:creationId xmlns:a16="http://schemas.microsoft.com/office/drawing/2014/main" id="{DDB86C55-513A-62F6-A542-EC789538EE20}"/>
                    </a:ext>
                  </a:extLst>
                </p:cNvPr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346;p30">
                  <a:extLst>
                    <a:ext uri="{FF2B5EF4-FFF2-40B4-BE49-F238E27FC236}">
                      <a16:creationId xmlns:a16="http://schemas.microsoft.com/office/drawing/2014/main" id="{948A9C9B-E213-BEFD-BCB1-F0C3F145F0D5}"/>
                    </a:ext>
                  </a:extLst>
                </p:cNvPr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47;p30">
                  <a:extLst>
                    <a:ext uri="{FF2B5EF4-FFF2-40B4-BE49-F238E27FC236}">
                      <a16:creationId xmlns:a16="http://schemas.microsoft.com/office/drawing/2014/main" id="{D2C72B4F-0673-BE71-A319-213D0CF795DB}"/>
                    </a:ext>
                  </a:extLst>
                </p:cNvPr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348;p30">
                  <a:extLst>
                    <a:ext uri="{FF2B5EF4-FFF2-40B4-BE49-F238E27FC236}">
                      <a16:creationId xmlns:a16="http://schemas.microsoft.com/office/drawing/2014/main" id="{2A61715D-3F05-1109-C880-074E30FE7144}"/>
                    </a:ext>
                  </a:extLst>
                </p:cNvPr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349;p30">
                  <a:extLst>
                    <a:ext uri="{FF2B5EF4-FFF2-40B4-BE49-F238E27FC236}">
                      <a16:creationId xmlns:a16="http://schemas.microsoft.com/office/drawing/2014/main" id="{E10DA6FE-A2EB-DB93-E18C-DA87AA80ADDD}"/>
                    </a:ext>
                  </a:extLst>
                </p:cNvPr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350;p30">
                  <a:extLst>
                    <a:ext uri="{FF2B5EF4-FFF2-40B4-BE49-F238E27FC236}">
                      <a16:creationId xmlns:a16="http://schemas.microsoft.com/office/drawing/2014/main" id="{1C05D34F-726B-EAFB-52F8-1820E2307B42}"/>
                    </a:ext>
                  </a:extLst>
                </p:cNvPr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351;p30">
                  <a:extLst>
                    <a:ext uri="{FF2B5EF4-FFF2-40B4-BE49-F238E27FC236}">
                      <a16:creationId xmlns:a16="http://schemas.microsoft.com/office/drawing/2014/main" id="{0D29276E-12BF-6AF0-122A-74E65FED4D7E}"/>
                    </a:ext>
                  </a:extLst>
                </p:cNvPr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352;p30">
                  <a:extLst>
                    <a:ext uri="{FF2B5EF4-FFF2-40B4-BE49-F238E27FC236}">
                      <a16:creationId xmlns:a16="http://schemas.microsoft.com/office/drawing/2014/main" id="{9E78FF35-D4FA-54B8-0941-12D809F9C3C3}"/>
                    </a:ext>
                  </a:extLst>
                </p:cNvPr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353;p30">
                  <a:extLst>
                    <a:ext uri="{FF2B5EF4-FFF2-40B4-BE49-F238E27FC236}">
                      <a16:creationId xmlns:a16="http://schemas.microsoft.com/office/drawing/2014/main" id="{D13C6BE4-D171-FAB1-A0A5-B8890FF889C0}"/>
                    </a:ext>
                  </a:extLst>
                </p:cNvPr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354;p30">
                  <a:extLst>
                    <a:ext uri="{FF2B5EF4-FFF2-40B4-BE49-F238E27FC236}">
                      <a16:creationId xmlns:a16="http://schemas.microsoft.com/office/drawing/2014/main" id="{AC6C63F5-9D69-332F-ADD5-90FBDE2015A9}"/>
                    </a:ext>
                  </a:extLst>
                </p:cNvPr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355;p30">
                  <a:extLst>
                    <a:ext uri="{FF2B5EF4-FFF2-40B4-BE49-F238E27FC236}">
                      <a16:creationId xmlns:a16="http://schemas.microsoft.com/office/drawing/2014/main" id="{0FA3F60F-C287-CDC9-51C0-F65C27A70D91}"/>
                    </a:ext>
                  </a:extLst>
                </p:cNvPr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356;p30">
                  <a:extLst>
                    <a:ext uri="{FF2B5EF4-FFF2-40B4-BE49-F238E27FC236}">
                      <a16:creationId xmlns:a16="http://schemas.microsoft.com/office/drawing/2014/main" id="{8770BB6E-26FA-0DEB-3218-D13915178284}"/>
                    </a:ext>
                  </a:extLst>
                </p:cNvPr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357;p30">
                  <a:extLst>
                    <a:ext uri="{FF2B5EF4-FFF2-40B4-BE49-F238E27FC236}">
                      <a16:creationId xmlns:a16="http://schemas.microsoft.com/office/drawing/2014/main" id="{6C5EF7CD-2F85-9772-ECBA-FBC1D6D71DBE}"/>
                    </a:ext>
                  </a:extLst>
                </p:cNvPr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358;p30">
                  <a:extLst>
                    <a:ext uri="{FF2B5EF4-FFF2-40B4-BE49-F238E27FC236}">
                      <a16:creationId xmlns:a16="http://schemas.microsoft.com/office/drawing/2014/main" id="{819A7530-2E49-1C17-E33E-D16EC11843BC}"/>
                    </a:ext>
                  </a:extLst>
                </p:cNvPr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359;p30">
                  <a:extLst>
                    <a:ext uri="{FF2B5EF4-FFF2-40B4-BE49-F238E27FC236}">
                      <a16:creationId xmlns:a16="http://schemas.microsoft.com/office/drawing/2014/main" id="{2AECE511-990E-1001-38E1-BC09F41C6B14}"/>
                    </a:ext>
                  </a:extLst>
                </p:cNvPr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360;p30">
                  <a:extLst>
                    <a:ext uri="{FF2B5EF4-FFF2-40B4-BE49-F238E27FC236}">
                      <a16:creationId xmlns:a16="http://schemas.microsoft.com/office/drawing/2014/main" id="{31CA2808-3623-7755-E1BE-F1DF8AAAA26E}"/>
                    </a:ext>
                  </a:extLst>
                </p:cNvPr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361;p30">
                  <a:extLst>
                    <a:ext uri="{FF2B5EF4-FFF2-40B4-BE49-F238E27FC236}">
                      <a16:creationId xmlns:a16="http://schemas.microsoft.com/office/drawing/2014/main" id="{7C431253-E583-3AAC-FF95-6FD4D77D2F95}"/>
                    </a:ext>
                  </a:extLst>
                </p:cNvPr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362;p30">
                  <a:extLst>
                    <a:ext uri="{FF2B5EF4-FFF2-40B4-BE49-F238E27FC236}">
                      <a16:creationId xmlns:a16="http://schemas.microsoft.com/office/drawing/2014/main" id="{AB09DE22-68A1-706E-AFB3-E1B4FA8135D6}"/>
                    </a:ext>
                  </a:extLst>
                </p:cNvPr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363;p30">
                  <a:extLst>
                    <a:ext uri="{FF2B5EF4-FFF2-40B4-BE49-F238E27FC236}">
                      <a16:creationId xmlns:a16="http://schemas.microsoft.com/office/drawing/2014/main" id="{A8516C59-63F9-5924-B70D-2F7AE3482AEA}"/>
                    </a:ext>
                  </a:extLst>
                </p:cNvPr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" name="Google Shape;1364;p30">
              <a:extLst>
                <a:ext uri="{FF2B5EF4-FFF2-40B4-BE49-F238E27FC236}">
                  <a16:creationId xmlns:a16="http://schemas.microsoft.com/office/drawing/2014/main" id="{6CA41F14-D042-22BE-AC2A-F535ADB7D613}"/>
                </a:ext>
              </a:extLst>
            </p:cNvPr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5;p30">
              <a:extLst>
                <a:ext uri="{FF2B5EF4-FFF2-40B4-BE49-F238E27FC236}">
                  <a16:creationId xmlns:a16="http://schemas.microsoft.com/office/drawing/2014/main" id="{477EBA5C-D18F-267A-503F-E0DB57E752DD}"/>
                </a:ext>
              </a:extLst>
            </p:cNvPr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6;p30">
              <a:extLst>
                <a:ext uri="{FF2B5EF4-FFF2-40B4-BE49-F238E27FC236}">
                  <a16:creationId xmlns:a16="http://schemas.microsoft.com/office/drawing/2014/main" id="{7553FDA0-019D-6377-B78E-991E2102621F}"/>
                </a:ext>
              </a:extLst>
            </p:cNvPr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7;p30">
              <a:extLst>
                <a:ext uri="{FF2B5EF4-FFF2-40B4-BE49-F238E27FC236}">
                  <a16:creationId xmlns:a16="http://schemas.microsoft.com/office/drawing/2014/main" id="{B5E94DEC-D93A-4D12-B74B-98DC5CC8617A}"/>
                </a:ext>
              </a:extLst>
            </p:cNvPr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8EAF7A5A-A1B6-77C0-E622-1B8CAA1CF6B1}"/>
              </a:ext>
            </a:extLst>
          </p:cNvPr>
          <p:cNvSpPr txBox="1"/>
          <p:nvPr/>
        </p:nvSpPr>
        <p:spPr>
          <a:xfrm>
            <a:off x="1087987" y="1545413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PETTI KADAI is to empower women entrepreneurs by providing them with a modern e-commerce platform. Our goal is to facilitate seamless transactions while promoting quality, hygiene, and timely delivery of goods. Additionally, we aim to support women's self-employment initiatives, enabling them to showcase and sell their products effectively.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89BBBA-D694-1B7F-A3D1-6FFB4AF31DA2}"/>
              </a:ext>
            </a:extLst>
          </p:cNvPr>
          <p:cNvSpPr txBox="1"/>
          <p:nvPr/>
        </p:nvSpPr>
        <p:spPr>
          <a:xfrm>
            <a:off x="1489258" y="519289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</p:txBody>
      </p:sp>
    </p:spTree>
    <p:extLst>
      <p:ext uri="{BB962C8B-B14F-4D97-AF65-F5344CB8AC3E}">
        <p14:creationId xmlns:p14="http://schemas.microsoft.com/office/powerpoint/2010/main" val="35264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4"/>
          <p:cNvSpPr txBox="1">
            <a:spLocks noGrp="1"/>
          </p:cNvSpPr>
          <p:nvPr>
            <p:ph type="title"/>
          </p:nvPr>
        </p:nvSpPr>
        <p:spPr>
          <a:xfrm>
            <a:off x="0" y="411475"/>
            <a:ext cx="9144000" cy="363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i="0" u="sng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4000" b="0" i="0" u="sng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8" name="Google Shape;1658;p34"/>
          <p:cNvGrpSpPr/>
          <p:nvPr/>
        </p:nvGrpSpPr>
        <p:grpSpPr>
          <a:xfrm>
            <a:off x="6602940" y="1326190"/>
            <a:ext cx="2411227" cy="3405835"/>
            <a:chOff x="5894611" y="1313840"/>
            <a:chExt cx="2411227" cy="3405835"/>
          </a:xfrm>
        </p:grpSpPr>
        <p:sp>
          <p:nvSpPr>
            <p:cNvPr id="1660" name="Google Shape;1660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F282A5-B730-797C-72E2-BF297124AE53}"/>
              </a:ext>
            </a:extLst>
          </p:cNvPr>
          <p:cNvSpPr txBox="1"/>
          <p:nvPr/>
        </p:nvSpPr>
        <p:spPr>
          <a:xfrm>
            <a:off x="1231028" y="168935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 vendors, such as women's self-help groups, successfully utilize the platform to sell their products.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benefit from timely delivery, superior product quality, and hygienic goods.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administrative features empower group leaders to manage operations efficiently.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sz="40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6"/>
            <a:chOff x="457200" y="997005"/>
            <a:chExt cx="4114785" cy="3734966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welcomepage.jpg">
            <a:extLst>
              <a:ext uri="{FF2B5EF4-FFF2-40B4-BE49-F238E27FC236}">
                <a16:creationId xmlns:a16="http://schemas.microsoft.com/office/drawing/2014/main" id="{903A7FB2-E3F2-611B-DC30-87FCAE95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29" y="1212788"/>
            <a:ext cx="1799200" cy="17992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63A85-74C3-384F-CF40-2E395ADF5557}"/>
              </a:ext>
            </a:extLst>
          </p:cNvPr>
          <p:cNvSpPr txBox="1"/>
          <p:nvPr/>
        </p:nvSpPr>
        <p:spPr>
          <a:xfrm>
            <a:off x="222367" y="2066705"/>
            <a:ext cx="457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PETTI KADAI holds potential to empower women entrepreneurs.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It addresses customer needs while promoting socio-economic empowerment.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Efficient operations and user-friendly features ensure platform success.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Continued refinement and support will sustain its impact.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543300" y="1249134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3" name="Google Shape;2313;p45"/>
          <p:cNvSpPr/>
          <p:nvPr/>
        </p:nvSpPr>
        <p:spPr>
          <a:xfrm>
            <a:off x="6619875" y="1249134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4" name="Google Shape;2314;p45"/>
          <p:cNvSpPr/>
          <p:nvPr/>
        </p:nvSpPr>
        <p:spPr>
          <a:xfrm>
            <a:off x="466725" y="1249134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0" y="411475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IN" sz="4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work </a:t>
            </a:r>
            <a:endParaRPr sz="40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29400" y="1021159"/>
            <a:ext cx="2057400" cy="742225"/>
            <a:chOff x="6629400" y="934075"/>
            <a:chExt cx="2057400" cy="742225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 Impact Initiatives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506417" y="1021159"/>
            <a:ext cx="2057400" cy="916726"/>
            <a:chOff x="3506417" y="934075"/>
            <a:chExt cx="2057400" cy="916726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06417" y="151900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Expanded Vendor Base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7201" y="1021159"/>
            <a:ext cx="2057400" cy="742225"/>
            <a:chOff x="457201" y="934075"/>
            <a:chExt cx="2057400" cy="7422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1800" b="1" dirty="0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Enhanced Analytics Integration</a:t>
              </a:r>
              <a:endParaRPr lang="en-I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320684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9" name="Google Shape;2329;p45"/>
          <p:cNvSpPr/>
          <p:nvPr/>
        </p:nvSpPr>
        <p:spPr>
          <a:xfrm>
            <a:off x="466725" y="3320684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29400" y="3092709"/>
            <a:ext cx="2057400" cy="742225"/>
            <a:chOff x="6629400" y="3005625"/>
            <a:chExt cx="2057400" cy="742225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Expansion</a:t>
              </a:r>
              <a:endParaRPr sz="1800" b="1" dirty="0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457201" y="3092709"/>
            <a:ext cx="2057400" cy="742225"/>
            <a:chOff x="457201" y="3005625"/>
            <a:chExt cx="2057400" cy="7422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Technological Advancements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42;p22">
            <a:extLst>
              <a:ext uri="{FF2B5EF4-FFF2-40B4-BE49-F238E27FC236}">
                <a16:creationId xmlns:a16="http://schemas.microsoft.com/office/drawing/2014/main" id="{8BFEF876-61F8-935D-F1C1-11FACD00F813}"/>
              </a:ext>
            </a:extLst>
          </p:cNvPr>
          <p:cNvGrpSpPr/>
          <p:nvPr/>
        </p:nvGrpSpPr>
        <p:grpSpPr>
          <a:xfrm>
            <a:off x="5434569" y="1865072"/>
            <a:ext cx="2716242" cy="2750745"/>
            <a:chOff x="457200" y="1485900"/>
            <a:chExt cx="3205384" cy="3246100"/>
          </a:xfrm>
        </p:grpSpPr>
        <p:sp>
          <p:nvSpPr>
            <p:cNvPr id="3" name="Google Shape;643;p22">
              <a:extLst>
                <a:ext uri="{FF2B5EF4-FFF2-40B4-BE49-F238E27FC236}">
                  <a16:creationId xmlns:a16="http://schemas.microsoft.com/office/drawing/2014/main" id="{80EDEE67-A0ED-F505-8502-DCE6FBB13CCF}"/>
                </a:ext>
              </a:extLst>
            </p:cNvPr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44;p22">
              <a:extLst>
                <a:ext uri="{FF2B5EF4-FFF2-40B4-BE49-F238E27FC236}">
                  <a16:creationId xmlns:a16="http://schemas.microsoft.com/office/drawing/2014/main" id="{40276545-62D2-1891-69A8-AEF4F9693888}"/>
                </a:ext>
              </a:extLst>
            </p:cNvPr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5;p22">
              <a:extLst>
                <a:ext uri="{FF2B5EF4-FFF2-40B4-BE49-F238E27FC236}">
                  <a16:creationId xmlns:a16="http://schemas.microsoft.com/office/drawing/2014/main" id="{D61DC52E-2B43-6189-3CCC-683039EF98E8}"/>
                </a:ext>
              </a:extLst>
            </p:cNvPr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6;p22">
              <a:extLst>
                <a:ext uri="{FF2B5EF4-FFF2-40B4-BE49-F238E27FC236}">
                  <a16:creationId xmlns:a16="http://schemas.microsoft.com/office/drawing/2014/main" id="{53658A71-D5B4-9B96-FFC9-8F8FAA0EE879}"/>
                </a:ext>
              </a:extLst>
            </p:cNvPr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7;p22">
              <a:extLst>
                <a:ext uri="{FF2B5EF4-FFF2-40B4-BE49-F238E27FC236}">
                  <a16:creationId xmlns:a16="http://schemas.microsoft.com/office/drawing/2014/main" id="{A8F335D6-6F10-B3B1-E74C-4B63B0C308BA}"/>
                </a:ext>
              </a:extLst>
            </p:cNvPr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8;p22">
              <a:extLst>
                <a:ext uri="{FF2B5EF4-FFF2-40B4-BE49-F238E27FC236}">
                  <a16:creationId xmlns:a16="http://schemas.microsoft.com/office/drawing/2014/main" id="{BB41F9B1-0CCF-87A5-3790-5C72BC0D558F}"/>
                </a:ext>
              </a:extLst>
            </p:cNvPr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9;p22">
              <a:extLst>
                <a:ext uri="{FF2B5EF4-FFF2-40B4-BE49-F238E27FC236}">
                  <a16:creationId xmlns:a16="http://schemas.microsoft.com/office/drawing/2014/main" id="{53D63538-D62A-4782-C58F-9AC916237F32}"/>
                </a:ext>
              </a:extLst>
            </p:cNvPr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0;p22">
              <a:extLst>
                <a:ext uri="{FF2B5EF4-FFF2-40B4-BE49-F238E27FC236}">
                  <a16:creationId xmlns:a16="http://schemas.microsoft.com/office/drawing/2014/main" id="{98D12928-3CCD-6C7C-70AE-C2DA6222DF32}"/>
                </a:ext>
              </a:extLst>
            </p:cNvPr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1;p22">
              <a:extLst>
                <a:ext uri="{FF2B5EF4-FFF2-40B4-BE49-F238E27FC236}">
                  <a16:creationId xmlns:a16="http://schemas.microsoft.com/office/drawing/2014/main" id="{48B3AE0A-5D07-711C-4645-5599ABE12D4C}"/>
                </a:ext>
              </a:extLst>
            </p:cNvPr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2;p22">
              <a:extLst>
                <a:ext uri="{FF2B5EF4-FFF2-40B4-BE49-F238E27FC236}">
                  <a16:creationId xmlns:a16="http://schemas.microsoft.com/office/drawing/2014/main" id="{4318429E-251E-8CF5-C677-EFD121583351}"/>
                </a:ext>
              </a:extLst>
            </p:cNvPr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;p22">
              <a:extLst>
                <a:ext uri="{FF2B5EF4-FFF2-40B4-BE49-F238E27FC236}">
                  <a16:creationId xmlns:a16="http://schemas.microsoft.com/office/drawing/2014/main" id="{8260BB9F-D417-1EA8-23F9-8DD9B4C5656D}"/>
                </a:ext>
              </a:extLst>
            </p:cNvPr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4;p22">
              <a:extLst>
                <a:ext uri="{FF2B5EF4-FFF2-40B4-BE49-F238E27FC236}">
                  <a16:creationId xmlns:a16="http://schemas.microsoft.com/office/drawing/2014/main" id="{F9365896-8229-AED8-46AD-83211895BCB6}"/>
                </a:ext>
              </a:extLst>
            </p:cNvPr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5;p22">
              <a:extLst>
                <a:ext uri="{FF2B5EF4-FFF2-40B4-BE49-F238E27FC236}">
                  <a16:creationId xmlns:a16="http://schemas.microsoft.com/office/drawing/2014/main" id="{A5A58975-89A5-E74D-1EA3-1B2126ED9D2B}"/>
                </a:ext>
              </a:extLst>
            </p:cNvPr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6;p22">
              <a:extLst>
                <a:ext uri="{FF2B5EF4-FFF2-40B4-BE49-F238E27FC236}">
                  <a16:creationId xmlns:a16="http://schemas.microsoft.com/office/drawing/2014/main" id="{D9DB220D-457B-BD2A-BC19-BC74723ABD82}"/>
                </a:ext>
              </a:extLst>
            </p:cNvPr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7;p22">
              <a:extLst>
                <a:ext uri="{FF2B5EF4-FFF2-40B4-BE49-F238E27FC236}">
                  <a16:creationId xmlns:a16="http://schemas.microsoft.com/office/drawing/2014/main" id="{0FD0B11A-0502-A46A-D40A-DD474AB5963C}"/>
                </a:ext>
              </a:extLst>
            </p:cNvPr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8;p22">
              <a:extLst>
                <a:ext uri="{FF2B5EF4-FFF2-40B4-BE49-F238E27FC236}">
                  <a16:creationId xmlns:a16="http://schemas.microsoft.com/office/drawing/2014/main" id="{8B7681E2-0055-2E9B-4306-57FA5540A399}"/>
                </a:ext>
              </a:extLst>
            </p:cNvPr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9;p22">
              <a:extLst>
                <a:ext uri="{FF2B5EF4-FFF2-40B4-BE49-F238E27FC236}">
                  <a16:creationId xmlns:a16="http://schemas.microsoft.com/office/drawing/2014/main" id="{4B4F6C49-8E70-B397-DFDB-43D546CA5547}"/>
                </a:ext>
              </a:extLst>
            </p:cNvPr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22">
              <a:extLst>
                <a:ext uri="{FF2B5EF4-FFF2-40B4-BE49-F238E27FC236}">
                  <a16:creationId xmlns:a16="http://schemas.microsoft.com/office/drawing/2014/main" id="{912DE870-78E1-BAE1-C114-91DA4CF61349}"/>
                </a:ext>
              </a:extLst>
            </p:cNvPr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1;p22">
              <a:extLst>
                <a:ext uri="{FF2B5EF4-FFF2-40B4-BE49-F238E27FC236}">
                  <a16:creationId xmlns:a16="http://schemas.microsoft.com/office/drawing/2014/main" id="{C3480930-8F12-4453-8265-ABF82A9058C1}"/>
                </a:ext>
              </a:extLst>
            </p:cNvPr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2;p22">
              <a:extLst>
                <a:ext uri="{FF2B5EF4-FFF2-40B4-BE49-F238E27FC236}">
                  <a16:creationId xmlns:a16="http://schemas.microsoft.com/office/drawing/2014/main" id="{0691F1D6-CCDC-FD08-94E0-70B329C559B5}"/>
                </a:ext>
              </a:extLst>
            </p:cNvPr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3;p22">
              <a:extLst>
                <a:ext uri="{FF2B5EF4-FFF2-40B4-BE49-F238E27FC236}">
                  <a16:creationId xmlns:a16="http://schemas.microsoft.com/office/drawing/2014/main" id="{A831207A-C78B-FE79-8F59-E4759C33B54F}"/>
                </a:ext>
              </a:extLst>
            </p:cNvPr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4;p22">
              <a:extLst>
                <a:ext uri="{FF2B5EF4-FFF2-40B4-BE49-F238E27FC236}">
                  <a16:creationId xmlns:a16="http://schemas.microsoft.com/office/drawing/2014/main" id="{A6DB6D60-6AD3-6B77-554A-83A05078306A}"/>
                </a:ext>
              </a:extLst>
            </p:cNvPr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5;p22">
              <a:extLst>
                <a:ext uri="{FF2B5EF4-FFF2-40B4-BE49-F238E27FC236}">
                  <a16:creationId xmlns:a16="http://schemas.microsoft.com/office/drawing/2014/main" id="{9083B1A3-A8F7-231D-814E-E284326FCF0C}"/>
                </a:ext>
              </a:extLst>
            </p:cNvPr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6;p22">
              <a:extLst>
                <a:ext uri="{FF2B5EF4-FFF2-40B4-BE49-F238E27FC236}">
                  <a16:creationId xmlns:a16="http://schemas.microsoft.com/office/drawing/2014/main" id="{38C322E2-FB80-14D5-B7F4-ED7B86725E51}"/>
                </a:ext>
              </a:extLst>
            </p:cNvPr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22">
              <a:extLst>
                <a:ext uri="{FF2B5EF4-FFF2-40B4-BE49-F238E27FC236}">
                  <a16:creationId xmlns:a16="http://schemas.microsoft.com/office/drawing/2014/main" id="{CFB8D7CC-FCB5-1162-D930-0BF4FBF1EC62}"/>
                </a:ext>
              </a:extLst>
            </p:cNvPr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8;p22">
              <a:extLst>
                <a:ext uri="{FF2B5EF4-FFF2-40B4-BE49-F238E27FC236}">
                  <a16:creationId xmlns:a16="http://schemas.microsoft.com/office/drawing/2014/main" id="{1291210E-6355-7319-6B62-DF5B8B0E7B65}"/>
                </a:ext>
              </a:extLst>
            </p:cNvPr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9;p22">
              <a:extLst>
                <a:ext uri="{FF2B5EF4-FFF2-40B4-BE49-F238E27FC236}">
                  <a16:creationId xmlns:a16="http://schemas.microsoft.com/office/drawing/2014/main" id="{0FCC8634-52A7-97A2-4DA3-9E0A4B34B088}"/>
                </a:ext>
              </a:extLst>
            </p:cNvPr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0;p22">
              <a:extLst>
                <a:ext uri="{FF2B5EF4-FFF2-40B4-BE49-F238E27FC236}">
                  <a16:creationId xmlns:a16="http://schemas.microsoft.com/office/drawing/2014/main" id="{2758D468-83BC-6D2F-425D-4AB8E39432A7}"/>
                </a:ext>
              </a:extLst>
            </p:cNvPr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1;p22">
              <a:extLst>
                <a:ext uri="{FF2B5EF4-FFF2-40B4-BE49-F238E27FC236}">
                  <a16:creationId xmlns:a16="http://schemas.microsoft.com/office/drawing/2014/main" id="{F90B4DA5-35F8-76AD-48B8-F578BA4789FF}"/>
                </a:ext>
              </a:extLst>
            </p:cNvPr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2;p22">
              <a:extLst>
                <a:ext uri="{FF2B5EF4-FFF2-40B4-BE49-F238E27FC236}">
                  <a16:creationId xmlns:a16="http://schemas.microsoft.com/office/drawing/2014/main" id="{AA6AE195-DFA8-5C92-D01C-819DABFAE085}"/>
                </a:ext>
              </a:extLst>
            </p:cNvPr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3;p22">
              <a:extLst>
                <a:ext uri="{FF2B5EF4-FFF2-40B4-BE49-F238E27FC236}">
                  <a16:creationId xmlns:a16="http://schemas.microsoft.com/office/drawing/2014/main" id="{3509BF30-FC76-E5A3-381B-B01B5496D3A0}"/>
                </a:ext>
              </a:extLst>
            </p:cNvPr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4;p22">
              <a:extLst>
                <a:ext uri="{FF2B5EF4-FFF2-40B4-BE49-F238E27FC236}">
                  <a16:creationId xmlns:a16="http://schemas.microsoft.com/office/drawing/2014/main" id="{416F4CAA-55E0-FF4A-CB00-84DDDB4CE34F}"/>
                </a:ext>
              </a:extLst>
            </p:cNvPr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5;p22">
              <a:extLst>
                <a:ext uri="{FF2B5EF4-FFF2-40B4-BE49-F238E27FC236}">
                  <a16:creationId xmlns:a16="http://schemas.microsoft.com/office/drawing/2014/main" id="{A88F7174-D6E9-D6C6-9739-517681B5747B}"/>
                </a:ext>
              </a:extLst>
            </p:cNvPr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6;p22">
              <a:extLst>
                <a:ext uri="{FF2B5EF4-FFF2-40B4-BE49-F238E27FC236}">
                  <a16:creationId xmlns:a16="http://schemas.microsoft.com/office/drawing/2014/main" id="{54D9540A-00F4-B725-67BE-4EAD2A673697}"/>
                </a:ext>
              </a:extLst>
            </p:cNvPr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7;p22">
              <a:extLst>
                <a:ext uri="{FF2B5EF4-FFF2-40B4-BE49-F238E27FC236}">
                  <a16:creationId xmlns:a16="http://schemas.microsoft.com/office/drawing/2014/main" id="{6D3B6F44-D869-51E3-3BBA-E3790123CCE2}"/>
                </a:ext>
              </a:extLst>
            </p:cNvPr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8;p22">
              <a:extLst>
                <a:ext uri="{FF2B5EF4-FFF2-40B4-BE49-F238E27FC236}">
                  <a16:creationId xmlns:a16="http://schemas.microsoft.com/office/drawing/2014/main" id="{3E133881-7125-73D9-05FE-00195534D903}"/>
                </a:ext>
              </a:extLst>
            </p:cNvPr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9;p22">
              <a:extLst>
                <a:ext uri="{FF2B5EF4-FFF2-40B4-BE49-F238E27FC236}">
                  <a16:creationId xmlns:a16="http://schemas.microsoft.com/office/drawing/2014/main" id="{0449AC93-F069-0BBD-FDF0-3874C0A2DD3F}"/>
                </a:ext>
              </a:extLst>
            </p:cNvPr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0;p22">
              <a:extLst>
                <a:ext uri="{FF2B5EF4-FFF2-40B4-BE49-F238E27FC236}">
                  <a16:creationId xmlns:a16="http://schemas.microsoft.com/office/drawing/2014/main" id="{C141D513-6430-BB9D-59D2-13B0E96011B4}"/>
                </a:ext>
              </a:extLst>
            </p:cNvPr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1;p22">
              <a:extLst>
                <a:ext uri="{FF2B5EF4-FFF2-40B4-BE49-F238E27FC236}">
                  <a16:creationId xmlns:a16="http://schemas.microsoft.com/office/drawing/2014/main" id="{EA236B2A-5F41-7A47-A818-81A7BCCE9205}"/>
                </a:ext>
              </a:extLst>
            </p:cNvPr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2;p22">
              <a:extLst>
                <a:ext uri="{FF2B5EF4-FFF2-40B4-BE49-F238E27FC236}">
                  <a16:creationId xmlns:a16="http://schemas.microsoft.com/office/drawing/2014/main" id="{E0991CBA-ADAD-D8D9-EDC7-2009358D072E}"/>
                </a:ext>
              </a:extLst>
            </p:cNvPr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3;p22">
              <a:extLst>
                <a:ext uri="{FF2B5EF4-FFF2-40B4-BE49-F238E27FC236}">
                  <a16:creationId xmlns:a16="http://schemas.microsoft.com/office/drawing/2014/main" id="{F220E825-7D28-B8A6-DB5A-B872FE35211F}"/>
                </a:ext>
              </a:extLst>
            </p:cNvPr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4;p22">
              <a:extLst>
                <a:ext uri="{FF2B5EF4-FFF2-40B4-BE49-F238E27FC236}">
                  <a16:creationId xmlns:a16="http://schemas.microsoft.com/office/drawing/2014/main" id="{D03ED9CD-48B6-DBC3-AF5E-2FD6B8DCB2FF}"/>
                </a:ext>
              </a:extLst>
            </p:cNvPr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;p22">
              <a:extLst>
                <a:ext uri="{FF2B5EF4-FFF2-40B4-BE49-F238E27FC236}">
                  <a16:creationId xmlns:a16="http://schemas.microsoft.com/office/drawing/2014/main" id="{52AA85C9-9BA5-5A3E-2CBE-CF32F9709AFF}"/>
                </a:ext>
              </a:extLst>
            </p:cNvPr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6;p22">
              <a:extLst>
                <a:ext uri="{FF2B5EF4-FFF2-40B4-BE49-F238E27FC236}">
                  <a16:creationId xmlns:a16="http://schemas.microsoft.com/office/drawing/2014/main" id="{09E766FB-4D2E-7D94-442E-89710DBF5A85}"/>
                </a:ext>
              </a:extLst>
            </p:cNvPr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7;p22">
              <a:extLst>
                <a:ext uri="{FF2B5EF4-FFF2-40B4-BE49-F238E27FC236}">
                  <a16:creationId xmlns:a16="http://schemas.microsoft.com/office/drawing/2014/main" id="{C4810892-2DBD-CF08-4AED-03F25B48DA42}"/>
                </a:ext>
              </a:extLst>
            </p:cNvPr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8;p22">
              <a:extLst>
                <a:ext uri="{FF2B5EF4-FFF2-40B4-BE49-F238E27FC236}">
                  <a16:creationId xmlns:a16="http://schemas.microsoft.com/office/drawing/2014/main" id="{DA4DF33B-0DD4-30F7-69FB-6C94D58FD506}"/>
                </a:ext>
              </a:extLst>
            </p:cNvPr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4E4279-46E2-6AEE-0766-9B9DA7B6677A}"/>
              </a:ext>
            </a:extLst>
          </p:cNvPr>
          <p:cNvSpPr txBox="1"/>
          <p:nvPr/>
        </p:nvSpPr>
        <p:spPr>
          <a:xfrm>
            <a:off x="588250" y="28851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https://drive.google.com/file/d/1KCnPL9YpfkDXUudWWSaA9tlja0zBZpso/view?usp=sharing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647531-38E9-6262-8FBB-55DF06943030}"/>
              </a:ext>
            </a:extLst>
          </p:cNvPr>
          <p:cNvSpPr txBox="1"/>
          <p:nvPr/>
        </p:nvSpPr>
        <p:spPr>
          <a:xfrm>
            <a:off x="1360689" y="812800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IN" sz="4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IN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07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483913" y="726190"/>
            <a:ext cx="3231227" cy="79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169880" y="1712686"/>
            <a:ext cx="4056749" cy="3434274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78;p31">
            <a:extLst>
              <a:ext uri="{FF2B5EF4-FFF2-40B4-BE49-F238E27FC236}">
                <a16:creationId xmlns:a16="http://schemas.microsoft.com/office/drawing/2014/main" id="{18211F18-DDB2-F37D-D419-0AE6BB1B76E7}"/>
              </a:ext>
            </a:extLst>
          </p:cNvPr>
          <p:cNvGrpSpPr/>
          <p:nvPr/>
        </p:nvGrpSpPr>
        <p:grpSpPr>
          <a:xfrm flipH="1">
            <a:off x="5900365" y="2399407"/>
            <a:ext cx="2564311" cy="2664201"/>
            <a:chOff x="457200" y="1322450"/>
            <a:chExt cx="3281689" cy="3409523"/>
          </a:xfrm>
        </p:grpSpPr>
        <p:sp>
          <p:nvSpPr>
            <p:cNvPr id="3" name="Google Shape;1379;p31">
              <a:extLst>
                <a:ext uri="{FF2B5EF4-FFF2-40B4-BE49-F238E27FC236}">
                  <a16:creationId xmlns:a16="http://schemas.microsoft.com/office/drawing/2014/main" id="{985E735E-56AD-B802-97EC-87806344B37D}"/>
                </a:ext>
              </a:extLst>
            </p:cNvPr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1">
              <a:extLst>
                <a:ext uri="{FF2B5EF4-FFF2-40B4-BE49-F238E27FC236}">
                  <a16:creationId xmlns:a16="http://schemas.microsoft.com/office/drawing/2014/main" id="{62847DBC-2C84-BC3E-B488-DE57CEC4B0D4}"/>
                </a:ext>
              </a:extLst>
            </p:cNvPr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81;p31">
              <a:extLst>
                <a:ext uri="{FF2B5EF4-FFF2-40B4-BE49-F238E27FC236}">
                  <a16:creationId xmlns:a16="http://schemas.microsoft.com/office/drawing/2014/main" id="{508B0917-E740-04CE-1788-E63E7A1956D1}"/>
                </a:ext>
              </a:extLst>
            </p:cNvPr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82;p31">
              <a:extLst>
                <a:ext uri="{FF2B5EF4-FFF2-40B4-BE49-F238E27FC236}">
                  <a16:creationId xmlns:a16="http://schemas.microsoft.com/office/drawing/2014/main" id="{0B967BFD-DB16-793D-BCFE-11F7C1EB773E}"/>
                </a:ext>
              </a:extLst>
            </p:cNvPr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1">
              <a:extLst>
                <a:ext uri="{FF2B5EF4-FFF2-40B4-BE49-F238E27FC236}">
                  <a16:creationId xmlns:a16="http://schemas.microsoft.com/office/drawing/2014/main" id="{68C902FC-1306-C088-D936-B0133114AF5F}"/>
                </a:ext>
              </a:extLst>
            </p:cNvPr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1">
              <a:extLst>
                <a:ext uri="{FF2B5EF4-FFF2-40B4-BE49-F238E27FC236}">
                  <a16:creationId xmlns:a16="http://schemas.microsoft.com/office/drawing/2014/main" id="{95350FE9-2468-18C1-15FB-74EA8528ABE5}"/>
                </a:ext>
              </a:extLst>
            </p:cNvPr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1">
              <a:extLst>
                <a:ext uri="{FF2B5EF4-FFF2-40B4-BE49-F238E27FC236}">
                  <a16:creationId xmlns:a16="http://schemas.microsoft.com/office/drawing/2014/main" id="{4CF4B224-9589-AFFA-3E4C-99EA85098FEE}"/>
                </a:ext>
              </a:extLst>
            </p:cNvPr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1">
              <a:extLst>
                <a:ext uri="{FF2B5EF4-FFF2-40B4-BE49-F238E27FC236}">
                  <a16:creationId xmlns:a16="http://schemas.microsoft.com/office/drawing/2014/main" id="{A2203232-E189-4D9E-A5A9-62BA2B8AC62C}"/>
                </a:ext>
              </a:extLst>
            </p:cNvPr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1">
              <a:extLst>
                <a:ext uri="{FF2B5EF4-FFF2-40B4-BE49-F238E27FC236}">
                  <a16:creationId xmlns:a16="http://schemas.microsoft.com/office/drawing/2014/main" id="{707AD69E-C61C-325E-7E28-DCCD6410B10E}"/>
                </a:ext>
              </a:extLst>
            </p:cNvPr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1">
              <a:extLst>
                <a:ext uri="{FF2B5EF4-FFF2-40B4-BE49-F238E27FC236}">
                  <a16:creationId xmlns:a16="http://schemas.microsoft.com/office/drawing/2014/main" id="{7447DE95-4B02-2BB4-1FD3-5F97B352F244}"/>
                </a:ext>
              </a:extLst>
            </p:cNvPr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1">
              <a:extLst>
                <a:ext uri="{FF2B5EF4-FFF2-40B4-BE49-F238E27FC236}">
                  <a16:creationId xmlns:a16="http://schemas.microsoft.com/office/drawing/2014/main" id="{0B87B6B2-375F-5586-D1A1-03227D691198}"/>
                </a:ext>
              </a:extLst>
            </p:cNvPr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1">
              <a:extLst>
                <a:ext uri="{FF2B5EF4-FFF2-40B4-BE49-F238E27FC236}">
                  <a16:creationId xmlns:a16="http://schemas.microsoft.com/office/drawing/2014/main" id="{F856FC7A-E98D-B628-89E6-259EE4EBE789}"/>
                </a:ext>
              </a:extLst>
            </p:cNvPr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1">
              <a:extLst>
                <a:ext uri="{FF2B5EF4-FFF2-40B4-BE49-F238E27FC236}">
                  <a16:creationId xmlns:a16="http://schemas.microsoft.com/office/drawing/2014/main" id="{483A8FE6-A2E3-D64A-ED9C-9B2AF1BBD30D}"/>
                </a:ext>
              </a:extLst>
            </p:cNvPr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1">
              <a:extLst>
                <a:ext uri="{FF2B5EF4-FFF2-40B4-BE49-F238E27FC236}">
                  <a16:creationId xmlns:a16="http://schemas.microsoft.com/office/drawing/2014/main" id="{FE315846-18DF-8B7E-8F9F-A02D6B99296B}"/>
                </a:ext>
              </a:extLst>
            </p:cNvPr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1">
              <a:extLst>
                <a:ext uri="{FF2B5EF4-FFF2-40B4-BE49-F238E27FC236}">
                  <a16:creationId xmlns:a16="http://schemas.microsoft.com/office/drawing/2014/main" id="{8FEA2BCE-19B6-E549-D47A-06D3656B451C}"/>
                </a:ext>
              </a:extLst>
            </p:cNvPr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1">
              <a:extLst>
                <a:ext uri="{FF2B5EF4-FFF2-40B4-BE49-F238E27FC236}">
                  <a16:creationId xmlns:a16="http://schemas.microsoft.com/office/drawing/2014/main" id="{E0A8B02C-222F-D490-60FA-B07EFF45BFAF}"/>
                </a:ext>
              </a:extLst>
            </p:cNvPr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1">
              <a:extLst>
                <a:ext uri="{FF2B5EF4-FFF2-40B4-BE49-F238E27FC236}">
                  <a16:creationId xmlns:a16="http://schemas.microsoft.com/office/drawing/2014/main" id="{F8E2CA3E-2593-8470-B7F0-92B523157C5A}"/>
                </a:ext>
              </a:extLst>
            </p:cNvPr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1">
              <a:extLst>
                <a:ext uri="{FF2B5EF4-FFF2-40B4-BE49-F238E27FC236}">
                  <a16:creationId xmlns:a16="http://schemas.microsoft.com/office/drawing/2014/main" id="{160E68BB-C9F5-1787-D558-8D8C265A6536}"/>
                </a:ext>
              </a:extLst>
            </p:cNvPr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1">
              <a:extLst>
                <a:ext uri="{FF2B5EF4-FFF2-40B4-BE49-F238E27FC236}">
                  <a16:creationId xmlns:a16="http://schemas.microsoft.com/office/drawing/2014/main" id="{684C3C7E-CE19-24A3-8C6D-5377BD403417}"/>
                </a:ext>
              </a:extLst>
            </p:cNvPr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1">
              <a:extLst>
                <a:ext uri="{FF2B5EF4-FFF2-40B4-BE49-F238E27FC236}">
                  <a16:creationId xmlns:a16="http://schemas.microsoft.com/office/drawing/2014/main" id="{39DFE2C7-6CF1-3803-058C-A3F8BD50FFFC}"/>
                </a:ext>
              </a:extLst>
            </p:cNvPr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1">
              <a:extLst>
                <a:ext uri="{FF2B5EF4-FFF2-40B4-BE49-F238E27FC236}">
                  <a16:creationId xmlns:a16="http://schemas.microsoft.com/office/drawing/2014/main" id="{0A81EF18-ADD2-4CA5-F40B-5B20A6D8480F}"/>
                </a:ext>
              </a:extLst>
            </p:cNvPr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1">
              <a:extLst>
                <a:ext uri="{FF2B5EF4-FFF2-40B4-BE49-F238E27FC236}">
                  <a16:creationId xmlns:a16="http://schemas.microsoft.com/office/drawing/2014/main" id="{6D0B9A33-BFC0-E3BC-B191-4B039ED54772}"/>
                </a:ext>
              </a:extLst>
            </p:cNvPr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1">
              <a:extLst>
                <a:ext uri="{FF2B5EF4-FFF2-40B4-BE49-F238E27FC236}">
                  <a16:creationId xmlns:a16="http://schemas.microsoft.com/office/drawing/2014/main" id="{1F122985-F10A-F096-BD00-8958BDA47BD8}"/>
                </a:ext>
              </a:extLst>
            </p:cNvPr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2;p31">
              <a:extLst>
                <a:ext uri="{FF2B5EF4-FFF2-40B4-BE49-F238E27FC236}">
                  <a16:creationId xmlns:a16="http://schemas.microsoft.com/office/drawing/2014/main" id="{5DB9D6E5-1578-E8D3-1BFE-CD8DDE15E2CA}"/>
                </a:ext>
              </a:extLst>
            </p:cNvPr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1">
              <a:extLst>
                <a:ext uri="{FF2B5EF4-FFF2-40B4-BE49-F238E27FC236}">
                  <a16:creationId xmlns:a16="http://schemas.microsoft.com/office/drawing/2014/main" id="{A667AF9D-CC5E-CB76-E9BE-6E2B7E344141}"/>
                </a:ext>
              </a:extLst>
            </p:cNvPr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1">
              <a:extLst>
                <a:ext uri="{FF2B5EF4-FFF2-40B4-BE49-F238E27FC236}">
                  <a16:creationId xmlns:a16="http://schemas.microsoft.com/office/drawing/2014/main" id="{8F27AB33-4EAD-764D-5591-2B5C46F1E290}"/>
                </a:ext>
              </a:extLst>
            </p:cNvPr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1">
              <a:extLst>
                <a:ext uri="{FF2B5EF4-FFF2-40B4-BE49-F238E27FC236}">
                  <a16:creationId xmlns:a16="http://schemas.microsoft.com/office/drawing/2014/main" id="{3E948197-CED0-6F71-63D4-27344ABB3B20}"/>
                </a:ext>
              </a:extLst>
            </p:cNvPr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1">
              <a:extLst>
                <a:ext uri="{FF2B5EF4-FFF2-40B4-BE49-F238E27FC236}">
                  <a16:creationId xmlns:a16="http://schemas.microsoft.com/office/drawing/2014/main" id="{6370BE55-E6D1-6669-DE38-01B18BA78C28}"/>
                </a:ext>
              </a:extLst>
            </p:cNvPr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1">
              <a:extLst>
                <a:ext uri="{FF2B5EF4-FFF2-40B4-BE49-F238E27FC236}">
                  <a16:creationId xmlns:a16="http://schemas.microsoft.com/office/drawing/2014/main" id="{15743507-DB3B-9E35-57E8-A47A5F80D6C1}"/>
                </a:ext>
              </a:extLst>
            </p:cNvPr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1">
              <a:extLst>
                <a:ext uri="{FF2B5EF4-FFF2-40B4-BE49-F238E27FC236}">
                  <a16:creationId xmlns:a16="http://schemas.microsoft.com/office/drawing/2014/main" id="{A638A3EB-FE10-6BFF-72EC-F564A21DC7FE}"/>
                </a:ext>
              </a:extLst>
            </p:cNvPr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1">
              <a:extLst>
                <a:ext uri="{FF2B5EF4-FFF2-40B4-BE49-F238E27FC236}">
                  <a16:creationId xmlns:a16="http://schemas.microsoft.com/office/drawing/2014/main" id="{22CB8BEF-A735-78F3-5B0D-FB79D77FE1E2}"/>
                </a:ext>
              </a:extLst>
            </p:cNvPr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1">
              <a:extLst>
                <a:ext uri="{FF2B5EF4-FFF2-40B4-BE49-F238E27FC236}">
                  <a16:creationId xmlns:a16="http://schemas.microsoft.com/office/drawing/2014/main" id="{67F05985-1811-440C-E07F-0616635A9A30}"/>
                </a:ext>
              </a:extLst>
            </p:cNvPr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1">
              <a:extLst>
                <a:ext uri="{FF2B5EF4-FFF2-40B4-BE49-F238E27FC236}">
                  <a16:creationId xmlns:a16="http://schemas.microsoft.com/office/drawing/2014/main" id="{FDE9747A-95B5-BF02-451E-9B67EFD5B9F9}"/>
                </a:ext>
              </a:extLst>
            </p:cNvPr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1">
              <a:extLst>
                <a:ext uri="{FF2B5EF4-FFF2-40B4-BE49-F238E27FC236}">
                  <a16:creationId xmlns:a16="http://schemas.microsoft.com/office/drawing/2014/main" id="{A304740B-669F-B751-5708-9E7101A9A726}"/>
                </a:ext>
              </a:extLst>
            </p:cNvPr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1">
              <a:extLst>
                <a:ext uri="{FF2B5EF4-FFF2-40B4-BE49-F238E27FC236}">
                  <a16:creationId xmlns:a16="http://schemas.microsoft.com/office/drawing/2014/main" id="{BEEF7F16-AF0A-BC18-3ADD-D5935EAD8C67}"/>
                </a:ext>
              </a:extLst>
            </p:cNvPr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4;p31">
              <a:extLst>
                <a:ext uri="{FF2B5EF4-FFF2-40B4-BE49-F238E27FC236}">
                  <a16:creationId xmlns:a16="http://schemas.microsoft.com/office/drawing/2014/main" id="{48BB55AC-D17E-25E7-6E99-0EB0F0B39AB4}"/>
                </a:ext>
              </a:extLst>
            </p:cNvPr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15;p31">
              <a:extLst>
                <a:ext uri="{FF2B5EF4-FFF2-40B4-BE49-F238E27FC236}">
                  <a16:creationId xmlns:a16="http://schemas.microsoft.com/office/drawing/2014/main" id="{D96741A7-D80E-B846-6F71-844C7CE41E2F}"/>
                </a:ext>
              </a:extLst>
            </p:cNvPr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6;p31">
              <a:extLst>
                <a:ext uri="{FF2B5EF4-FFF2-40B4-BE49-F238E27FC236}">
                  <a16:creationId xmlns:a16="http://schemas.microsoft.com/office/drawing/2014/main" id="{67396A46-CD2E-3833-C999-05FB29277417}"/>
                </a:ext>
              </a:extLst>
            </p:cNvPr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7;p31">
              <a:extLst>
                <a:ext uri="{FF2B5EF4-FFF2-40B4-BE49-F238E27FC236}">
                  <a16:creationId xmlns:a16="http://schemas.microsoft.com/office/drawing/2014/main" id="{DFB20FE2-A149-3B27-F006-AB102CEFD582}"/>
                </a:ext>
              </a:extLst>
            </p:cNvPr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8;p31">
              <a:extLst>
                <a:ext uri="{FF2B5EF4-FFF2-40B4-BE49-F238E27FC236}">
                  <a16:creationId xmlns:a16="http://schemas.microsoft.com/office/drawing/2014/main" id="{0C2935A7-ACB9-01A1-22E5-E47A1A01FFFC}"/>
                </a:ext>
              </a:extLst>
            </p:cNvPr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8DF8247-3CFA-4C0E-012C-554D2E37694C}"/>
              </a:ext>
            </a:extLst>
          </p:cNvPr>
          <p:cNvSpPr txBox="1"/>
          <p:nvPr/>
        </p:nvSpPr>
        <p:spPr>
          <a:xfrm>
            <a:off x="837721" y="170950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PETTI KADAI is a project aimed at empowering women entrepreneurs through a modern e-commerce platform. We compress traditional and modern methods to create a user-friendly application that enables individuals, particularly women's self-help groups, to sell their products efficiently. The application focuses on delivering high-quality, hygienic goods to customers while streamlining the purchasing process. Through PETTI KADAI, we seek to provide opportunities for women to enter the business world and contribute to their economic independence.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 descr="applogo_.png">
            <a:extLst>
              <a:ext uri="{FF2B5EF4-FFF2-40B4-BE49-F238E27FC236}">
                <a16:creationId xmlns:a16="http://schemas.microsoft.com/office/drawing/2014/main" id="{3AA19DD1-27D2-383D-4C35-2E830535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68" y="464041"/>
            <a:ext cx="3371827" cy="10115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A8FB731-20AD-7C91-4649-8A3A45B7AEC8}"/>
              </a:ext>
            </a:extLst>
          </p:cNvPr>
          <p:cNvSpPr txBox="1"/>
          <p:nvPr/>
        </p:nvSpPr>
        <p:spPr>
          <a:xfrm>
            <a:off x="1663065" y="664005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427826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6"/>
          <p:cNvGrpSpPr/>
          <p:nvPr/>
        </p:nvGrpSpPr>
        <p:grpSpPr>
          <a:xfrm>
            <a:off x="3292839" y="1985695"/>
            <a:ext cx="2770124" cy="3048596"/>
            <a:chOff x="3346589" y="1035541"/>
            <a:chExt cx="2550136" cy="3687818"/>
          </a:xfrm>
        </p:grpSpPr>
        <p:grpSp>
          <p:nvGrpSpPr>
            <p:cNvPr id="1790" name="Google Shape;1790;p36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791" name="Google Shape;1791;p3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6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6" name="Google Shape;1826;p3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p36"/>
          <p:cNvSpPr/>
          <p:nvPr/>
        </p:nvSpPr>
        <p:spPr>
          <a:xfrm>
            <a:off x="457200" y="3046568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9" name="Google Shape;182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IN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 </a:t>
            </a:r>
            <a:endParaRPr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30" name="Google Shape;1830;p36"/>
          <p:cNvGrpSpPr/>
          <p:nvPr/>
        </p:nvGrpSpPr>
        <p:grpSpPr>
          <a:xfrm>
            <a:off x="486381" y="1930698"/>
            <a:ext cx="2061000" cy="824600"/>
            <a:chOff x="457200" y="959300"/>
            <a:chExt cx="2061000" cy="824600"/>
          </a:xfrm>
        </p:grpSpPr>
        <p:sp>
          <p:nvSpPr>
            <p:cNvPr id="1831" name="Google Shape;1831;p36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Inputs</a:t>
              </a:r>
              <a:endParaRPr sz="1800" b="1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832" name="Google Shape;1832;p36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rgbClr val="000000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Women entrepreneur </a:t>
              </a:r>
              <a:endParaRPr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1833" name="Google Shape;1833;p36"/>
          <p:cNvGrpSpPr/>
          <p:nvPr/>
        </p:nvGrpSpPr>
        <p:grpSpPr>
          <a:xfrm>
            <a:off x="6625800" y="1909387"/>
            <a:ext cx="2061000" cy="824600"/>
            <a:chOff x="457200" y="2087425"/>
            <a:chExt cx="2061000" cy="824600"/>
          </a:xfrm>
        </p:grpSpPr>
        <p:sp>
          <p:nvSpPr>
            <p:cNvPr id="1834" name="Google Shape;1834;p36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Outputs</a:t>
              </a:r>
              <a:endParaRPr sz="1800" b="1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835" name="Google Shape;1835;p36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rgbClr val="000000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Clients </a:t>
              </a:r>
              <a:endParaRPr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1836" name="Google Shape;1836;p36"/>
          <p:cNvSpPr/>
          <p:nvPr/>
        </p:nvSpPr>
        <p:spPr>
          <a:xfrm>
            <a:off x="928950" y="3272993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7" name="Google Shape;1837;p36"/>
          <p:cNvSpPr txBox="1"/>
          <p:nvPr/>
        </p:nvSpPr>
        <p:spPr>
          <a:xfrm>
            <a:off x="1071150" y="317819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Input 1</a:t>
            </a:r>
            <a:endParaRPr sz="1800" b="1" dirty="0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sp>
        <p:nvSpPr>
          <p:cNvPr id="1838" name="Google Shape;1838;p36"/>
          <p:cNvSpPr/>
          <p:nvPr/>
        </p:nvSpPr>
        <p:spPr>
          <a:xfrm>
            <a:off x="928950" y="3714418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9" name="Google Shape;1839;p36"/>
          <p:cNvSpPr txBox="1"/>
          <p:nvPr/>
        </p:nvSpPr>
        <p:spPr>
          <a:xfrm>
            <a:off x="1071150" y="3619618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Input 2</a:t>
            </a:r>
            <a:endParaRPr sz="1800" b="1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sp>
        <p:nvSpPr>
          <p:cNvPr id="1840" name="Google Shape;1840;p36"/>
          <p:cNvSpPr/>
          <p:nvPr/>
        </p:nvSpPr>
        <p:spPr>
          <a:xfrm>
            <a:off x="928950" y="4155843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1" name="Google Shape;1841;p36"/>
          <p:cNvSpPr txBox="1"/>
          <p:nvPr/>
        </p:nvSpPr>
        <p:spPr>
          <a:xfrm>
            <a:off x="1071150" y="406104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Input 3</a:t>
            </a:r>
            <a:endParaRPr sz="1800" b="1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sp>
        <p:nvSpPr>
          <p:cNvPr id="1842" name="Google Shape;1842;p36"/>
          <p:cNvSpPr/>
          <p:nvPr/>
        </p:nvSpPr>
        <p:spPr>
          <a:xfrm>
            <a:off x="6625800" y="3046568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" name="Google Shape;1843;p36"/>
          <p:cNvSpPr/>
          <p:nvPr/>
        </p:nvSpPr>
        <p:spPr>
          <a:xfrm>
            <a:off x="7097550" y="3272993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4" name="Google Shape;1844;p36"/>
          <p:cNvSpPr txBox="1"/>
          <p:nvPr/>
        </p:nvSpPr>
        <p:spPr>
          <a:xfrm>
            <a:off x="7239750" y="317819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Output 1</a:t>
            </a:r>
            <a:endParaRPr sz="1800" b="1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sp>
        <p:nvSpPr>
          <p:cNvPr id="1845" name="Google Shape;1845;p36"/>
          <p:cNvSpPr/>
          <p:nvPr/>
        </p:nvSpPr>
        <p:spPr>
          <a:xfrm>
            <a:off x="7097550" y="3714418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6" name="Google Shape;1846;p36"/>
          <p:cNvSpPr txBox="1"/>
          <p:nvPr/>
        </p:nvSpPr>
        <p:spPr>
          <a:xfrm>
            <a:off x="7239750" y="3619618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Output 2</a:t>
            </a:r>
            <a:endParaRPr sz="1800" b="1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sp>
        <p:nvSpPr>
          <p:cNvPr id="1847" name="Google Shape;1847;p36"/>
          <p:cNvSpPr/>
          <p:nvPr/>
        </p:nvSpPr>
        <p:spPr>
          <a:xfrm>
            <a:off x="7097550" y="4155843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8" name="Google Shape;1848;p36"/>
          <p:cNvSpPr txBox="1"/>
          <p:nvPr/>
        </p:nvSpPr>
        <p:spPr>
          <a:xfrm>
            <a:off x="7239750" y="4061043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Output 3</a:t>
            </a:r>
            <a:endParaRPr sz="1800" b="1">
              <a:solidFill>
                <a:srgbClr val="000000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cxnSp>
        <p:nvCxnSpPr>
          <p:cNvPr id="1849" name="Google Shape;1849;p36"/>
          <p:cNvCxnSpPr>
            <a:cxnSpLocks/>
            <a:stCxn id="1828" idx="3"/>
          </p:cNvCxnSpPr>
          <p:nvPr/>
        </p:nvCxnSpPr>
        <p:spPr>
          <a:xfrm flipV="1">
            <a:off x="2518200" y="3616754"/>
            <a:ext cx="1438861" cy="18161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0" name="Google Shape;1850;p36"/>
          <p:cNvCxnSpPr>
            <a:cxnSpLocks/>
            <a:stCxn id="1842" idx="2"/>
          </p:cNvCxnSpPr>
          <p:nvPr/>
        </p:nvCxnSpPr>
        <p:spPr>
          <a:xfrm rot="5400000">
            <a:off x="6682714" y="3934504"/>
            <a:ext cx="357922" cy="158925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A68280-7F1C-51F5-B1BB-7F93935D1C11}"/>
              </a:ext>
            </a:extLst>
          </p:cNvPr>
          <p:cNvSpPr txBox="1"/>
          <p:nvPr/>
        </p:nvSpPr>
        <p:spPr>
          <a:xfrm>
            <a:off x="247151" y="984772"/>
            <a:ext cx="85908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Our project aims to empower women's self-help groups by providing a platform to sell their high-quality, hygienic goods efficiently. Acting as a mediator, our application ensures timely delivery and customer satisfaction. Group heads can oversee operations as admins, fostering independence and economic empowerment for these groups.</a:t>
            </a:r>
          </a:p>
        </p:txBody>
      </p:sp>
    </p:spTree>
    <p:extLst>
      <p:ext uri="{BB962C8B-B14F-4D97-AF65-F5344CB8AC3E}">
        <p14:creationId xmlns:p14="http://schemas.microsoft.com/office/powerpoint/2010/main" val="13327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378178" y="3776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i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4000" b="0" i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0" i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369018" y="1073274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330886" y="1368527"/>
            <a:ext cx="2664420" cy="596100"/>
            <a:chOff x="446279" y="1187399"/>
            <a:chExt cx="2664420" cy="596100"/>
          </a:xfrm>
        </p:grpSpPr>
        <p:sp>
          <p:nvSpPr>
            <p:cNvPr id="1970" name="Google Shape;1970;p38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01</a:t>
              </a:r>
              <a:endParaRPr sz="16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2" name="Google Shape;1972;p38"/>
            <p:cNvSpPr txBox="1"/>
            <p:nvPr/>
          </p:nvSpPr>
          <p:spPr>
            <a:xfrm>
              <a:off x="446279" y="136414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Administrative Controls</a:t>
              </a:r>
              <a:r>
                <a:rPr lang="en-US" sz="16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: Group leaders are granted administrative privileges to manage inventory, orders, and other operational aspects</a:t>
              </a:r>
              <a:endPara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1974" name="Google Shape;1974;p38"/>
          <p:cNvGrpSpPr/>
          <p:nvPr/>
        </p:nvGrpSpPr>
        <p:grpSpPr>
          <a:xfrm>
            <a:off x="6102419" y="755801"/>
            <a:ext cx="2653500" cy="596100"/>
            <a:chOff x="6033300" y="1187400"/>
            <a:chExt cx="2653500" cy="596100"/>
          </a:xfrm>
        </p:grpSpPr>
        <p:sp>
          <p:nvSpPr>
            <p:cNvPr id="1976" name="Google Shape;1976;p38"/>
            <p:cNvSpPr txBox="1"/>
            <p:nvPr/>
          </p:nvSpPr>
          <p:spPr>
            <a:xfrm>
              <a:off x="6629400" y="134135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6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Vendor Onboarding:</a:t>
              </a:r>
              <a:r>
                <a:rPr lang="en-US" sz="1600" b="0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Single vendors, typically women's self-help groups, register on the platform.</a:t>
              </a:r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02</a:t>
              </a:r>
              <a:endParaRPr sz="16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342045" y="3328943"/>
            <a:ext cx="2711303" cy="656429"/>
            <a:chOff x="306172" y="2589598"/>
            <a:chExt cx="2804526" cy="596100"/>
          </a:xfrm>
        </p:grpSpPr>
        <p:sp>
          <p:nvSpPr>
            <p:cNvPr id="1981" name="Google Shape;1981;p38"/>
            <p:cNvSpPr txBox="1"/>
            <p:nvPr/>
          </p:nvSpPr>
          <p:spPr>
            <a:xfrm>
              <a:off x="306172" y="277764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6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Processing:</a:t>
              </a:r>
              <a:r>
                <a:rPr lang="en-US" sz="1600" b="0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Secure payment gateways handle transactions, providing convenience and security to customers.</a:t>
              </a:r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03</a:t>
              </a:r>
              <a:endParaRPr sz="16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5931917" y="2177099"/>
            <a:ext cx="2653510" cy="596100"/>
            <a:chOff x="6033300" y="2616950"/>
            <a:chExt cx="2653510" cy="596100"/>
          </a:xfrm>
        </p:grpSpPr>
        <p:sp>
          <p:nvSpPr>
            <p:cNvPr id="1992" name="Google Shape;1992;p38"/>
            <p:cNvSpPr txBox="1"/>
            <p:nvPr/>
          </p:nvSpPr>
          <p:spPr>
            <a:xfrm>
              <a:off x="6705610" y="284338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6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Listing:</a:t>
              </a:r>
              <a:r>
                <a:rPr lang="en-US" sz="1600" b="0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Vendors upload their products, specifying details such as quality standards and hygiene practices.</a:t>
              </a:r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04</a:t>
              </a:r>
              <a:endParaRPr sz="16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5931917" y="3831096"/>
            <a:ext cx="3070520" cy="596100"/>
            <a:chOff x="6157017" y="3861572"/>
            <a:chExt cx="2529783" cy="596100"/>
          </a:xfrm>
        </p:grpSpPr>
        <p:sp>
          <p:nvSpPr>
            <p:cNvPr id="1996" name="Google Shape;1996;p38"/>
            <p:cNvSpPr txBox="1"/>
            <p:nvPr/>
          </p:nvSpPr>
          <p:spPr>
            <a:xfrm>
              <a:off x="6629400" y="40577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r>
                <a:rPr lang="en-US" sz="1600" b="1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Management:</a:t>
              </a:r>
              <a:r>
                <a:rPr lang="en-US" sz="1600" b="0" i="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platform facilitates order placement and processing, ensuring timely delivery and adherence to quality standards.</a:t>
              </a:r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157017" y="3861572"/>
              <a:ext cx="472383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05</a:t>
              </a:r>
              <a:endParaRPr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588093" y="4159374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Methodology business</a:t>
            </a:r>
            <a:endParaRPr sz="1600" b="1" dirty="0">
              <a:solidFill>
                <a:schemeClr val="lt1"/>
              </a:solidFill>
              <a:latin typeface="Times New Roman" panose="02020603050405020304" pitchFamily="18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791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ogo_.png">
            <a:extLst>
              <a:ext uri="{FF2B5EF4-FFF2-40B4-BE49-F238E27FC236}">
                <a16:creationId xmlns:a16="http://schemas.microsoft.com/office/drawing/2014/main" id="{8DB72EE7-B556-90EE-5280-1E70EF9E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93" y="1913576"/>
            <a:ext cx="6702414" cy="2010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923D0-3E34-8816-AFD9-554BF4DA639E}"/>
              </a:ext>
            </a:extLst>
          </p:cNvPr>
          <p:cNvSpPr txBox="1"/>
          <p:nvPr/>
        </p:nvSpPr>
        <p:spPr>
          <a:xfrm>
            <a:off x="0" y="342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logo </a:t>
            </a:r>
          </a:p>
        </p:txBody>
      </p:sp>
      <p:grpSp>
        <p:nvGrpSpPr>
          <p:cNvPr id="4" name="Google Shape;590;p21">
            <a:extLst>
              <a:ext uri="{FF2B5EF4-FFF2-40B4-BE49-F238E27FC236}">
                <a16:creationId xmlns:a16="http://schemas.microsoft.com/office/drawing/2014/main" id="{6D7718F3-3165-66BC-8310-FA0CC40E4571}"/>
              </a:ext>
            </a:extLst>
          </p:cNvPr>
          <p:cNvGrpSpPr/>
          <p:nvPr/>
        </p:nvGrpSpPr>
        <p:grpSpPr>
          <a:xfrm>
            <a:off x="447400" y="1219200"/>
            <a:ext cx="9325249" cy="3257550"/>
            <a:chOff x="457200" y="1036100"/>
            <a:chExt cx="2912362" cy="1211700"/>
          </a:xfrm>
        </p:grpSpPr>
        <p:sp>
          <p:nvSpPr>
            <p:cNvPr id="5" name="Google Shape;591;p21">
              <a:extLst>
                <a:ext uri="{FF2B5EF4-FFF2-40B4-BE49-F238E27FC236}">
                  <a16:creationId xmlns:a16="http://schemas.microsoft.com/office/drawing/2014/main" id="{384872CC-C2F1-66E4-E962-30C7A5D40E01}"/>
                </a:ext>
              </a:extLst>
            </p:cNvPr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92;p21">
              <a:extLst>
                <a:ext uri="{FF2B5EF4-FFF2-40B4-BE49-F238E27FC236}">
                  <a16:creationId xmlns:a16="http://schemas.microsoft.com/office/drawing/2014/main" id="{719E0D50-D66D-A051-B833-BAC5FA98C469}"/>
                </a:ext>
              </a:extLst>
            </p:cNvPr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16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78;p31">
            <a:extLst>
              <a:ext uri="{FF2B5EF4-FFF2-40B4-BE49-F238E27FC236}">
                <a16:creationId xmlns:a16="http://schemas.microsoft.com/office/drawing/2014/main" id="{C51C8BD7-ED08-FA63-2071-4BF93D7A2AD1}"/>
              </a:ext>
            </a:extLst>
          </p:cNvPr>
          <p:cNvGrpSpPr/>
          <p:nvPr/>
        </p:nvGrpSpPr>
        <p:grpSpPr>
          <a:xfrm flipH="1">
            <a:off x="1346995" y="3240637"/>
            <a:ext cx="2470262" cy="1902863"/>
            <a:chOff x="457200" y="1322450"/>
            <a:chExt cx="3281689" cy="3409523"/>
          </a:xfrm>
        </p:grpSpPr>
        <p:sp>
          <p:nvSpPr>
            <p:cNvPr id="3" name="Google Shape;1379;p31">
              <a:extLst>
                <a:ext uri="{FF2B5EF4-FFF2-40B4-BE49-F238E27FC236}">
                  <a16:creationId xmlns:a16="http://schemas.microsoft.com/office/drawing/2014/main" id="{C7168D21-6519-003A-3E6D-7B994CB5E074}"/>
                </a:ext>
              </a:extLst>
            </p:cNvPr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1">
              <a:extLst>
                <a:ext uri="{FF2B5EF4-FFF2-40B4-BE49-F238E27FC236}">
                  <a16:creationId xmlns:a16="http://schemas.microsoft.com/office/drawing/2014/main" id="{EF1009E4-4770-779B-379A-092AB6CE8DD0}"/>
                </a:ext>
              </a:extLst>
            </p:cNvPr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81;p31">
              <a:extLst>
                <a:ext uri="{FF2B5EF4-FFF2-40B4-BE49-F238E27FC236}">
                  <a16:creationId xmlns:a16="http://schemas.microsoft.com/office/drawing/2014/main" id="{8F6AED09-318D-401A-E9B8-E6745FB31FEC}"/>
                </a:ext>
              </a:extLst>
            </p:cNvPr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82;p31">
              <a:extLst>
                <a:ext uri="{FF2B5EF4-FFF2-40B4-BE49-F238E27FC236}">
                  <a16:creationId xmlns:a16="http://schemas.microsoft.com/office/drawing/2014/main" id="{1E5F4280-0C6F-9F3D-0040-BE7B70EE491B}"/>
                </a:ext>
              </a:extLst>
            </p:cNvPr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3;p31">
              <a:extLst>
                <a:ext uri="{FF2B5EF4-FFF2-40B4-BE49-F238E27FC236}">
                  <a16:creationId xmlns:a16="http://schemas.microsoft.com/office/drawing/2014/main" id="{27DB7F53-EC98-1544-8D58-32CDC2FEFCEE}"/>
                </a:ext>
              </a:extLst>
            </p:cNvPr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4;p31">
              <a:extLst>
                <a:ext uri="{FF2B5EF4-FFF2-40B4-BE49-F238E27FC236}">
                  <a16:creationId xmlns:a16="http://schemas.microsoft.com/office/drawing/2014/main" id="{34075F4C-F1AF-2CB7-6D86-99C2DF4DD9B8}"/>
                </a:ext>
              </a:extLst>
            </p:cNvPr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5;p31">
              <a:extLst>
                <a:ext uri="{FF2B5EF4-FFF2-40B4-BE49-F238E27FC236}">
                  <a16:creationId xmlns:a16="http://schemas.microsoft.com/office/drawing/2014/main" id="{F60DBC7D-3311-C4E8-18AE-FF963FFED54E}"/>
                </a:ext>
              </a:extLst>
            </p:cNvPr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6;p31">
              <a:extLst>
                <a:ext uri="{FF2B5EF4-FFF2-40B4-BE49-F238E27FC236}">
                  <a16:creationId xmlns:a16="http://schemas.microsoft.com/office/drawing/2014/main" id="{89932011-D51A-7013-4B3B-6ACABFFB9C34}"/>
                </a:ext>
              </a:extLst>
            </p:cNvPr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7;p31">
              <a:extLst>
                <a:ext uri="{FF2B5EF4-FFF2-40B4-BE49-F238E27FC236}">
                  <a16:creationId xmlns:a16="http://schemas.microsoft.com/office/drawing/2014/main" id="{12BE22A9-6DCE-6542-34FB-57841CE28FC6}"/>
                </a:ext>
              </a:extLst>
            </p:cNvPr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8;p31">
              <a:extLst>
                <a:ext uri="{FF2B5EF4-FFF2-40B4-BE49-F238E27FC236}">
                  <a16:creationId xmlns:a16="http://schemas.microsoft.com/office/drawing/2014/main" id="{31FD9F28-3BB0-F5D7-FCFA-2DF1277A16C9}"/>
                </a:ext>
              </a:extLst>
            </p:cNvPr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9;p31">
              <a:extLst>
                <a:ext uri="{FF2B5EF4-FFF2-40B4-BE49-F238E27FC236}">
                  <a16:creationId xmlns:a16="http://schemas.microsoft.com/office/drawing/2014/main" id="{B5AE6A12-2E4D-F3B4-7BF7-5EEDC7BC68BA}"/>
                </a:ext>
              </a:extLst>
            </p:cNvPr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0;p31">
              <a:extLst>
                <a:ext uri="{FF2B5EF4-FFF2-40B4-BE49-F238E27FC236}">
                  <a16:creationId xmlns:a16="http://schemas.microsoft.com/office/drawing/2014/main" id="{99B5C58F-3F8A-AF23-F589-7C5761E267B1}"/>
                </a:ext>
              </a:extLst>
            </p:cNvPr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1;p31">
              <a:extLst>
                <a:ext uri="{FF2B5EF4-FFF2-40B4-BE49-F238E27FC236}">
                  <a16:creationId xmlns:a16="http://schemas.microsoft.com/office/drawing/2014/main" id="{6C7A838C-845D-B900-D5E1-950998640D44}"/>
                </a:ext>
              </a:extLst>
            </p:cNvPr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2;p31">
              <a:extLst>
                <a:ext uri="{FF2B5EF4-FFF2-40B4-BE49-F238E27FC236}">
                  <a16:creationId xmlns:a16="http://schemas.microsoft.com/office/drawing/2014/main" id="{4B74CFE8-D6C2-000D-18CD-05C8636DC2B4}"/>
                </a:ext>
              </a:extLst>
            </p:cNvPr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3;p31">
              <a:extLst>
                <a:ext uri="{FF2B5EF4-FFF2-40B4-BE49-F238E27FC236}">
                  <a16:creationId xmlns:a16="http://schemas.microsoft.com/office/drawing/2014/main" id="{1C8C9841-F2B5-BDE4-9FF8-BCEBFC48F40D}"/>
                </a:ext>
              </a:extLst>
            </p:cNvPr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4;p31">
              <a:extLst>
                <a:ext uri="{FF2B5EF4-FFF2-40B4-BE49-F238E27FC236}">
                  <a16:creationId xmlns:a16="http://schemas.microsoft.com/office/drawing/2014/main" id="{6DC8F113-2A24-2CEA-FEA7-6E809F869EF3}"/>
                </a:ext>
              </a:extLst>
            </p:cNvPr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5;p31">
              <a:extLst>
                <a:ext uri="{FF2B5EF4-FFF2-40B4-BE49-F238E27FC236}">
                  <a16:creationId xmlns:a16="http://schemas.microsoft.com/office/drawing/2014/main" id="{C2228CCF-1F92-5620-38A5-7C4DE95C7489}"/>
                </a:ext>
              </a:extLst>
            </p:cNvPr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6;p31">
              <a:extLst>
                <a:ext uri="{FF2B5EF4-FFF2-40B4-BE49-F238E27FC236}">
                  <a16:creationId xmlns:a16="http://schemas.microsoft.com/office/drawing/2014/main" id="{6F305CE9-2B27-5E03-72AB-9849677EA1B6}"/>
                </a:ext>
              </a:extLst>
            </p:cNvPr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7;p31">
              <a:extLst>
                <a:ext uri="{FF2B5EF4-FFF2-40B4-BE49-F238E27FC236}">
                  <a16:creationId xmlns:a16="http://schemas.microsoft.com/office/drawing/2014/main" id="{630E6A88-3877-77EB-4CD7-5A5A482798EB}"/>
                </a:ext>
              </a:extLst>
            </p:cNvPr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8;p31">
              <a:extLst>
                <a:ext uri="{FF2B5EF4-FFF2-40B4-BE49-F238E27FC236}">
                  <a16:creationId xmlns:a16="http://schemas.microsoft.com/office/drawing/2014/main" id="{219A10E0-D6E2-68EF-2103-A948D34F7B17}"/>
                </a:ext>
              </a:extLst>
            </p:cNvPr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;p31">
              <a:extLst>
                <a:ext uri="{FF2B5EF4-FFF2-40B4-BE49-F238E27FC236}">
                  <a16:creationId xmlns:a16="http://schemas.microsoft.com/office/drawing/2014/main" id="{5C291FC7-46D8-06CC-4FC7-AD019645CF23}"/>
                </a:ext>
              </a:extLst>
            </p:cNvPr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0;p31">
              <a:extLst>
                <a:ext uri="{FF2B5EF4-FFF2-40B4-BE49-F238E27FC236}">
                  <a16:creationId xmlns:a16="http://schemas.microsoft.com/office/drawing/2014/main" id="{7D3A8AF4-FBAD-2678-B390-7DF0F552AB45}"/>
                </a:ext>
              </a:extLst>
            </p:cNvPr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1;p31">
              <a:extLst>
                <a:ext uri="{FF2B5EF4-FFF2-40B4-BE49-F238E27FC236}">
                  <a16:creationId xmlns:a16="http://schemas.microsoft.com/office/drawing/2014/main" id="{374D4F76-8E1D-B275-C75D-8363F011C546}"/>
                </a:ext>
              </a:extLst>
            </p:cNvPr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2;p31">
              <a:extLst>
                <a:ext uri="{FF2B5EF4-FFF2-40B4-BE49-F238E27FC236}">
                  <a16:creationId xmlns:a16="http://schemas.microsoft.com/office/drawing/2014/main" id="{D06DEFFF-0E7F-83C9-6BA2-0C868FD06BDB}"/>
                </a:ext>
              </a:extLst>
            </p:cNvPr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3;p31">
              <a:extLst>
                <a:ext uri="{FF2B5EF4-FFF2-40B4-BE49-F238E27FC236}">
                  <a16:creationId xmlns:a16="http://schemas.microsoft.com/office/drawing/2014/main" id="{6EFFBFF5-830F-09DE-0A65-CFCA4CAFEC5B}"/>
                </a:ext>
              </a:extLst>
            </p:cNvPr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;p31">
              <a:extLst>
                <a:ext uri="{FF2B5EF4-FFF2-40B4-BE49-F238E27FC236}">
                  <a16:creationId xmlns:a16="http://schemas.microsoft.com/office/drawing/2014/main" id="{AB24197F-6305-5CE4-E232-1BF4D95485F1}"/>
                </a:ext>
              </a:extLst>
            </p:cNvPr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5;p31">
              <a:extLst>
                <a:ext uri="{FF2B5EF4-FFF2-40B4-BE49-F238E27FC236}">
                  <a16:creationId xmlns:a16="http://schemas.microsoft.com/office/drawing/2014/main" id="{20256373-F312-D6E0-D8BF-76A4B4C6CAB6}"/>
                </a:ext>
              </a:extLst>
            </p:cNvPr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;p31">
              <a:extLst>
                <a:ext uri="{FF2B5EF4-FFF2-40B4-BE49-F238E27FC236}">
                  <a16:creationId xmlns:a16="http://schemas.microsoft.com/office/drawing/2014/main" id="{C48664F5-FE77-E1E9-E0AA-C201DC024971}"/>
                </a:ext>
              </a:extLst>
            </p:cNvPr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7;p31">
              <a:extLst>
                <a:ext uri="{FF2B5EF4-FFF2-40B4-BE49-F238E27FC236}">
                  <a16:creationId xmlns:a16="http://schemas.microsoft.com/office/drawing/2014/main" id="{CB424AC2-101B-A759-D555-320CA6097331}"/>
                </a:ext>
              </a:extLst>
            </p:cNvPr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8;p31">
              <a:extLst>
                <a:ext uri="{FF2B5EF4-FFF2-40B4-BE49-F238E27FC236}">
                  <a16:creationId xmlns:a16="http://schemas.microsoft.com/office/drawing/2014/main" id="{CDA97330-40C0-06CD-F7F7-C34E8A7BEB7D}"/>
                </a:ext>
              </a:extLst>
            </p:cNvPr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9;p31">
              <a:extLst>
                <a:ext uri="{FF2B5EF4-FFF2-40B4-BE49-F238E27FC236}">
                  <a16:creationId xmlns:a16="http://schemas.microsoft.com/office/drawing/2014/main" id="{8FAA12DE-75CC-573E-EE8C-1DE4C602125E}"/>
                </a:ext>
              </a:extLst>
            </p:cNvPr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0;p31">
              <a:extLst>
                <a:ext uri="{FF2B5EF4-FFF2-40B4-BE49-F238E27FC236}">
                  <a16:creationId xmlns:a16="http://schemas.microsoft.com/office/drawing/2014/main" id="{653B57F0-0C5E-6C89-8D16-335693262775}"/>
                </a:ext>
              </a:extLst>
            </p:cNvPr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1;p31">
              <a:extLst>
                <a:ext uri="{FF2B5EF4-FFF2-40B4-BE49-F238E27FC236}">
                  <a16:creationId xmlns:a16="http://schemas.microsoft.com/office/drawing/2014/main" id="{8746CD89-8BB5-71CC-81A4-A7F32B77C7B6}"/>
                </a:ext>
              </a:extLst>
            </p:cNvPr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2;p31">
              <a:extLst>
                <a:ext uri="{FF2B5EF4-FFF2-40B4-BE49-F238E27FC236}">
                  <a16:creationId xmlns:a16="http://schemas.microsoft.com/office/drawing/2014/main" id="{04DCFD7D-8AC3-20BB-A617-FFC06856F0CA}"/>
                </a:ext>
              </a:extLst>
            </p:cNvPr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3;p31">
              <a:extLst>
                <a:ext uri="{FF2B5EF4-FFF2-40B4-BE49-F238E27FC236}">
                  <a16:creationId xmlns:a16="http://schemas.microsoft.com/office/drawing/2014/main" id="{AF94AF43-9562-D437-9686-3735876CBC7F}"/>
                </a:ext>
              </a:extLst>
            </p:cNvPr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4;p31">
              <a:extLst>
                <a:ext uri="{FF2B5EF4-FFF2-40B4-BE49-F238E27FC236}">
                  <a16:creationId xmlns:a16="http://schemas.microsoft.com/office/drawing/2014/main" id="{6C5A255E-8D10-1E1E-7D3F-1C820EE632D2}"/>
                </a:ext>
              </a:extLst>
            </p:cNvPr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15;p31">
              <a:extLst>
                <a:ext uri="{FF2B5EF4-FFF2-40B4-BE49-F238E27FC236}">
                  <a16:creationId xmlns:a16="http://schemas.microsoft.com/office/drawing/2014/main" id="{08250CDC-24D7-0F87-9CCF-5D48DC417114}"/>
                </a:ext>
              </a:extLst>
            </p:cNvPr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6;p31">
              <a:extLst>
                <a:ext uri="{FF2B5EF4-FFF2-40B4-BE49-F238E27FC236}">
                  <a16:creationId xmlns:a16="http://schemas.microsoft.com/office/drawing/2014/main" id="{67FEB8D3-765E-00B2-89DD-B5C3A6B22226}"/>
                </a:ext>
              </a:extLst>
            </p:cNvPr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7;p31">
              <a:extLst>
                <a:ext uri="{FF2B5EF4-FFF2-40B4-BE49-F238E27FC236}">
                  <a16:creationId xmlns:a16="http://schemas.microsoft.com/office/drawing/2014/main" id="{4724519D-4674-2A51-FAAF-52B1F34D0EF7}"/>
                </a:ext>
              </a:extLst>
            </p:cNvPr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8;p31">
              <a:extLst>
                <a:ext uri="{FF2B5EF4-FFF2-40B4-BE49-F238E27FC236}">
                  <a16:creationId xmlns:a16="http://schemas.microsoft.com/office/drawing/2014/main" id="{821FC973-1392-F642-2D12-738B5FFAF2A3}"/>
                </a:ext>
              </a:extLst>
            </p:cNvPr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34f7c22-5bda-47d1-ae32-6f95e1e9a6eb.jpg">
            <a:extLst>
              <a:ext uri="{FF2B5EF4-FFF2-40B4-BE49-F238E27FC236}">
                <a16:creationId xmlns:a16="http://schemas.microsoft.com/office/drawing/2014/main" id="{94134A05-EE1B-A881-8A07-F0475980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1" y="181573"/>
            <a:ext cx="2735208" cy="2859525"/>
          </a:xfrm>
          <a:prstGeom prst="rect">
            <a:avLst/>
          </a:prstGeom>
        </p:spPr>
      </p:pic>
      <p:pic>
        <p:nvPicPr>
          <p:cNvPr id="44" name="Picture 43" descr="39a5126a-6817-4092-b1bd-f2aff623066a.jpg">
            <a:extLst>
              <a:ext uri="{FF2B5EF4-FFF2-40B4-BE49-F238E27FC236}">
                <a16:creationId xmlns:a16="http://schemas.microsoft.com/office/drawing/2014/main" id="{64654DE8-7603-7E6D-5DE3-51BCE4CB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76" y="138855"/>
            <a:ext cx="2867739" cy="2902244"/>
          </a:xfrm>
          <a:prstGeom prst="rect">
            <a:avLst/>
          </a:prstGeom>
        </p:spPr>
      </p:pic>
      <p:pic>
        <p:nvPicPr>
          <p:cNvPr id="45" name="Picture 44" descr="4a9e8d2d-f80a-4652-8dc8-d144a0fd1cf0.jpg">
            <a:extLst>
              <a:ext uri="{FF2B5EF4-FFF2-40B4-BE49-F238E27FC236}">
                <a16:creationId xmlns:a16="http://schemas.microsoft.com/office/drawing/2014/main" id="{3F7BB3E2-F295-ED53-1F4F-400477A6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378" y="2721"/>
            <a:ext cx="30322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.png">
            <a:extLst>
              <a:ext uri="{FF2B5EF4-FFF2-40B4-BE49-F238E27FC236}">
                <a16:creationId xmlns:a16="http://schemas.microsoft.com/office/drawing/2014/main" id="{D0C2BA4D-85A6-BF43-5225-9E15361A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428610"/>
            <a:ext cx="7858180" cy="44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.png">
            <a:extLst>
              <a:ext uri="{FF2B5EF4-FFF2-40B4-BE49-F238E27FC236}">
                <a16:creationId xmlns:a16="http://schemas.microsoft.com/office/drawing/2014/main" id="{0DDA6ADB-3214-845E-9CAC-AA253777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0" y="392891"/>
            <a:ext cx="7715272" cy="43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0800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541</Words>
  <Application>Microsoft Office PowerPoint</Application>
  <PresentationFormat>On-screen Show (16:9)</PresentationFormat>
  <Paragraphs>81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Fira Sans Extra Condensed</vt:lpstr>
      <vt:lpstr>Fira Sans Extra Condensed SemiBold</vt:lpstr>
      <vt:lpstr>Times New Roman</vt:lpstr>
      <vt:lpstr>Arial</vt:lpstr>
      <vt:lpstr>Roboto</vt:lpstr>
      <vt:lpstr>Machine Learning Infographics by Slidesgo</vt:lpstr>
      <vt:lpstr>PowerPoint Presentation</vt:lpstr>
      <vt:lpstr>PowerPoint Presentation</vt:lpstr>
      <vt:lpstr>PowerPoint Presentation</vt:lpstr>
      <vt:lpstr>Single vendor </vt:lpstr>
      <vt:lpstr>Methodology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during development of this project </vt:lpstr>
      <vt:lpstr>PowerPoint Presentation</vt:lpstr>
      <vt:lpstr>Profit in 3months </vt:lpstr>
      <vt:lpstr>Results</vt:lpstr>
      <vt:lpstr>Conclusion </vt:lpstr>
      <vt:lpstr>Future frame work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Suriya</dc:creator>
  <cp:lastModifiedBy>Suriyamoorthy R</cp:lastModifiedBy>
  <cp:revision>14</cp:revision>
  <dcterms:modified xsi:type="dcterms:W3CDTF">2024-04-02T05:39:14Z</dcterms:modified>
</cp:coreProperties>
</file>